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3"/>
  </p:notesMasterIdLst>
  <p:sldIdLst>
    <p:sldId id="256" r:id="rId2"/>
    <p:sldId id="261" r:id="rId3"/>
    <p:sldId id="259" r:id="rId4"/>
    <p:sldId id="260" r:id="rId5"/>
    <p:sldId id="262" r:id="rId6"/>
    <p:sldId id="282" r:id="rId7"/>
    <p:sldId id="266" r:id="rId8"/>
    <p:sldId id="267" r:id="rId9"/>
    <p:sldId id="263" r:id="rId10"/>
    <p:sldId id="264" r:id="rId11"/>
    <p:sldId id="271" r:id="rId12"/>
    <p:sldId id="272" r:id="rId13"/>
    <p:sldId id="274" r:id="rId14"/>
    <p:sldId id="294" r:id="rId15"/>
    <p:sldId id="278" r:id="rId16"/>
    <p:sldId id="265" r:id="rId17"/>
    <p:sldId id="281" r:id="rId18"/>
    <p:sldId id="292" r:id="rId19"/>
    <p:sldId id="293" r:id="rId20"/>
    <p:sldId id="283" r:id="rId21"/>
    <p:sldId id="284" r:id="rId22"/>
    <p:sldId id="285" r:id="rId23"/>
    <p:sldId id="286" r:id="rId24"/>
    <p:sldId id="287" r:id="rId25"/>
    <p:sldId id="288" r:id="rId26"/>
    <p:sldId id="289" r:id="rId27"/>
    <p:sldId id="290" r:id="rId28"/>
    <p:sldId id="291" r:id="rId29"/>
    <p:sldId id="280" r:id="rId30"/>
    <p:sldId id="268" r:id="rId31"/>
    <p:sldId id="270" r:id="rId32"/>
  </p:sldIdLst>
  <p:sldSz cx="12192000" cy="6858000"/>
  <p:notesSz cx="6858000" cy="9144000"/>
  <p:defaultText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23A3659-8511-42A2-8251-FCA854022362}" v="1109" dt="2021-06-11T13:52:59.74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92" autoAdjust="0"/>
    <p:restoredTop sz="94660"/>
  </p:normalViewPr>
  <p:slideViewPr>
    <p:cSldViewPr snapToGrid="0">
      <p:cViewPr varScale="1">
        <p:scale>
          <a:sx n="67" d="100"/>
          <a:sy n="67" d="100"/>
        </p:scale>
        <p:origin x="600" y="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5/10/relationships/revisionInfo" Target="revisionInfo.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nders Wang" userId="089d73b8-785c-4012-b931-81c632b6c9c7" providerId="ADAL" clId="{123A3659-8511-42A2-8251-FCA854022362}"/>
    <pc:docChg chg="undo redo custSel addSld delSld modSld sldOrd">
      <pc:chgData name="Sanders Wang" userId="089d73b8-785c-4012-b931-81c632b6c9c7" providerId="ADAL" clId="{123A3659-8511-42A2-8251-FCA854022362}" dt="2021-06-11T13:53:03.039" v="5401" actId="14100"/>
      <pc:docMkLst>
        <pc:docMk/>
      </pc:docMkLst>
      <pc:sldChg chg="addSp delSp modSp mod setBg">
        <pc:chgData name="Sanders Wang" userId="089d73b8-785c-4012-b931-81c632b6c9c7" providerId="ADAL" clId="{123A3659-8511-42A2-8251-FCA854022362}" dt="2021-06-04T07:10:42.075" v="4304" actId="1076"/>
        <pc:sldMkLst>
          <pc:docMk/>
          <pc:sldMk cId="2032665906" sldId="256"/>
        </pc:sldMkLst>
        <pc:spChg chg="mod">
          <ac:chgData name="Sanders Wang" userId="089d73b8-785c-4012-b931-81c632b6c9c7" providerId="ADAL" clId="{123A3659-8511-42A2-8251-FCA854022362}" dt="2021-06-01T14:22:00.540" v="37" actId="26606"/>
          <ac:spMkLst>
            <pc:docMk/>
            <pc:sldMk cId="2032665906" sldId="256"/>
            <ac:spMk id="2" creationId="{F170BB36-EE3E-4150-B96E-BA8D15EB65B8}"/>
          </ac:spMkLst>
        </pc:spChg>
        <pc:spChg chg="del mod">
          <ac:chgData name="Sanders Wang" userId="089d73b8-785c-4012-b931-81c632b6c9c7" providerId="ADAL" clId="{123A3659-8511-42A2-8251-FCA854022362}" dt="2021-06-01T14:19:58.522" v="23" actId="478"/>
          <ac:spMkLst>
            <pc:docMk/>
            <pc:sldMk cId="2032665906" sldId="256"/>
            <ac:spMk id="3" creationId="{4BD16814-7F78-47EF-8000-9437E2D153BF}"/>
          </ac:spMkLst>
        </pc:spChg>
        <pc:spChg chg="add del mod">
          <ac:chgData name="Sanders Wang" userId="089d73b8-785c-4012-b931-81c632b6c9c7" providerId="ADAL" clId="{123A3659-8511-42A2-8251-FCA854022362}" dt="2021-06-01T14:20:39.091" v="33" actId="21"/>
          <ac:spMkLst>
            <pc:docMk/>
            <pc:sldMk cId="2032665906" sldId="256"/>
            <ac:spMk id="6" creationId="{1E68D1FF-3C1D-4E5A-920E-68C2AB31378A}"/>
          </ac:spMkLst>
        </pc:spChg>
        <pc:spChg chg="add del">
          <ac:chgData name="Sanders Wang" userId="089d73b8-785c-4012-b931-81c632b6c9c7" providerId="ADAL" clId="{123A3659-8511-42A2-8251-FCA854022362}" dt="2021-06-01T14:19:41.009" v="19" actId="26606"/>
          <ac:spMkLst>
            <pc:docMk/>
            <pc:sldMk cId="2032665906" sldId="256"/>
            <ac:spMk id="11" creationId="{93245F62-CCC4-49E4-B95B-EA6C1E790510}"/>
          </ac:spMkLst>
        </pc:spChg>
        <pc:spChg chg="add del">
          <ac:chgData name="Sanders Wang" userId="089d73b8-785c-4012-b931-81c632b6c9c7" providerId="ADAL" clId="{123A3659-8511-42A2-8251-FCA854022362}" dt="2021-06-01T14:19:41.009" v="19" actId="26606"/>
          <ac:spMkLst>
            <pc:docMk/>
            <pc:sldMk cId="2032665906" sldId="256"/>
            <ac:spMk id="13" creationId="{E6C0DD6B-6AA3-448F-9B99-8386295BC1B4}"/>
          </ac:spMkLst>
        </pc:spChg>
        <pc:spChg chg="add del">
          <ac:chgData name="Sanders Wang" userId="089d73b8-785c-4012-b931-81c632b6c9c7" providerId="ADAL" clId="{123A3659-8511-42A2-8251-FCA854022362}" dt="2021-06-01T14:19:54.225" v="21" actId="26606"/>
          <ac:spMkLst>
            <pc:docMk/>
            <pc:sldMk cId="2032665906" sldId="256"/>
            <ac:spMk id="20" creationId="{23D09407-53BC-485E-B4CE-BC5E4FC4B25B}"/>
          </ac:spMkLst>
        </pc:spChg>
        <pc:spChg chg="add del">
          <ac:chgData name="Sanders Wang" userId="089d73b8-785c-4012-b931-81c632b6c9c7" providerId="ADAL" clId="{123A3659-8511-42A2-8251-FCA854022362}" dt="2021-06-01T14:19:54.225" v="21" actId="26606"/>
          <ac:spMkLst>
            <pc:docMk/>
            <pc:sldMk cId="2032665906" sldId="256"/>
            <ac:spMk id="26" creationId="{921DB988-49FC-4608-B0A2-E2F3A4019041}"/>
          </ac:spMkLst>
        </pc:spChg>
        <pc:spChg chg="add del">
          <ac:chgData name="Sanders Wang" userId="089d73b8-785c-4012-b931-81c632b6c9c7" providerId="ADAL" clId="{123A3659-8511-42A2-8251-FCA854022362}" dt="2021-06-01T14:20:29.248" v="32" actId="26606"/>
          <ac:spMkLst>
            <pc:docMk/>
            <pc:sldMk cId="2032665906" sldId="256"/>
            <ac:spMk id="28" creationId="{72257994-BD97-4691-8B89-198A6D2BABDC}"/>
          </ac:spMkLst>
        </pc:spChg>
        <pc:spChg chg="add del">
          <ac:chgData name="Sanders Wang" userId="089d73b8-785c-4012-b931-81c632b6c9c7" providerId="ADAL" clId="{123A3659-8511-42A2-8251-FCA854022362}" dt="2021-06-01T14:20:07.505" v="25" actId="26606"/>
          <ac:spMkLst>
            <pc:docMk/>
            <pc:sldMk cId="2032665906" sldId="256"/>
            <ac:spMk id="33" creationId="{D4771268-CB57-404A-9271-370EB28F6090}"/>
          </ac:spMkLst>
        </pc:spChg>
        <pc:spChg chg="add del">
          <ac:chgData name="Sanders Wang" userId="089d73b8-785c-4012-b931-81c632b6c9c7" providerId="ADAL" clId="{123A3659-8511-42A2-8251-FCA854022362}" dt="2021-06-01T14:20:15.027" v="27" actId="26606"/>
          <ac:spMkLst>
            <pc:docMk/>
            <pc:sldMk cId="2032665906" sldId="256"/>
            <ac:spMk id="35" creationId="{72257994-BD97-4691-8B89-198A6D2BABDC}"/>
          </ac:spMkLst>
        </pc:spChg>
        <pc:spChg chg="add del">
          <ac:chgData name="Sanders Wang" userId="089d73b8-785c-4012-b931-81c632b6c9c7" providerId="ADAL" clId="{123A3659-8511-42A2-8251-FCA854022362}" dt="2021-06-01T14:20:25.203" v="29" actId="26606"/>
          <ac:spMkLst>
            <pc:docMk/>
            <pc:sldMk cId="2032665906" sldId="256"/>
            <ac:spMk id="42" creationId="{6DBF50F6-DD88-4D9F-B7D3-79B989980940}"/>
          </ac:spMkLst>
        </pc:spChg>
        <pc:spChg chg="add del">
          <ac:chgData name="Sanders Wang" userId="089d73b8-785c-4012-b931-81c632b6c9c7" providerId="ADAL" clId="{123A3659-8511-42A2-8251-FCA854022362}" dt="2021-06-01T14:20:25.203" v="29" actId="26606"/>
          <ac:spMkLst>
            <pc:docMk/>
            <pc:sldMk cId="2032665906" sldId="256"/>
            <ac:spMk id="48" creationId="{916BBDC2-6929-469E-B7C4-A03E77BF94B0}"/>
          </ac:spMkLst>
        </pc:spChg>
        <pc:spChg chg="add del">
          <ac:chgData name="Sanders Wang" userId="089d73b8-785c-4012-b931-81c632b6c9c7" providerId="ADAL" clId="{123A3659-8511-42A2-8251-FCA854022362}" dt="2021-06-01T14:20:29.234" v="31" actId="26606"/>
          <ac:spMkLst>
            <pc:docMk/>
            <pc:sldMk cId="2032665906" sldId="256"/>
            <ac:spMk id="50" creationId="{1045B59B-615E-4718-A150-42DE5D03E1C8}"/>
          </ac:spMkLst>
        </pc:spChg>
        <pc:spChg chg="add del">
          <ac:chgData name="Sanders Wang" userId="089d73b8-785c-4012-b931-81c632b6c9c7" providerId="ADAL" clId="{123A3659-8511-42A2-8251-FCA854022362}" dt="2021-06-01T14:20:29.234" v="31" actId="26606"/>
          <ac:spMkLst>
            <pc:docMk/>
            <pc:sldMk cId="2032665906" sldId="256"/>
            <ac:spMk id="51" creationId="{D6CF29CD-38B8-4924-BA11-6D60517487EF}"/>
          </ac:spMkLst>
        </pc:spChg>
        <pc:spChg chg="add del">
          <ac:chgData name="Sanders Wang" userId="089d73b8-785c-4012-b931-81c632b6c9c7" providerId="ADAL" clId="{123A3659-8511-42A2-8251-FCA854022362}" dt="2021-06-01T14:22:00.540" v="37" actId="26606"/>
          <ac:spMkLst>
            <pc:docMk/>
            <pc:sldMk cId="2032665906" sldId="256"/>
            <ac:spMk id="53" creationId="{6DBF50F6-DD88-4D9F-B7D3-79B989980940}"/>
          </ac:spMkLst>
        </pc:spChg>
        <pc:spChg chg="add del">
          <ac:chgData name="Sanders Wang" userId="089d73b8-785c-4012-b931-81c632b6c9c7" providerId="ADAL" clId="{123A3659-8511-42A2-8251-FCA854022362}" dt="2021-06-01T14:22:00.540" v="37" actId="26606"/>
          <ac:spMkLst>
            <pc:docMk/>
            <pc:sldMk cId="2032665906" sldId="256"/>
            <ac:spMk id="54" creationId="{916BBDC2-6929-469E-B7C4-A03E77BF94B0}"/>
          </ac:spMkLst>
        </pc:spChg>
        <pc:spChg chg="add del">
          <ac:chgData name="Sanders Wang" userId="089d73b8-785c-4012-b931-81c632b6c9c7" providerId="ADAL" clId="{123A3659-8511-42A2-8251-FCA854022362}" dt="2021-06-01T14:22:00.531" v="36" actId="26606"/>
          <ac:spMkLst>
            <pc:docMk/>
            <pc:sldMk cId="2032665906" sldId="256"/>
            <ac:spMk id="61" creationId="{6DBF50F6-DD88-4D9F-B7D3-79B989980940}"/>
          </ac:spMkLst>
        </pc:spChg>
        <pc:spChg chg="add del">
          <ac:chgData name="Sanders Wang" userId="089d73b8-785c-4012-b931-81c632b6c9c7" providerId="ADAL" clId="{123A3659-8511-42A2-8251-FCA854022362}" dt="2021-06-01T14:22:00.531" v="36" actId="26606"/>
          <ac:spMkLst>
            <pc:docMk/>
            <pc:sldMk cId="2032665906" sldId="256"/>
            <ac:spMk id="63" creationId="{916BBDC2-6929-469E-B7C4-A03E77BF94B0}"/>
          </ac:spMkLst>
        </pc:spChg>
        <pc:spChg chg="add">
          <ac:chgData name="Sanders Wang" userId="089d73b8-785c-4012-b931-81c632b6c9c7" providerId="ADAL" clId="{123A3659-8511-42A2-8251-FCA854022362}" dt="2021-06-01T14:22:00.540" v="37" actId="26606"/>
          <ac:spMkLst>
            <pc:docMk/>
            <pc:sldMk cId="2032665906" sldId="256"/>
            <ac:spMk id="77" creationId="{F0A604E4-7307-451C-93BE-F1F7E1BF3BF8}"/>
          </ac:spMkLst>
        </pc:spChg>
        <pc:spChg chg="add">
          <ac:chgData name="Sanders Wang" userId="089d73b8-785c-4012-b931-81c632b6c9c7" providerId="ADAL" clId="{123A3659-8511-42A2-8251-FCA854022362}" dt="2021-06-01T14:22:00.540" v="37" actId="26606"/>
          <ac:spMkLst>
            <pc:docMk/>
            <pc:sldMk cId="2032665906" sldId="256"/>
            <ac:spMk id="78" creationId="{F7F3A0AA-35E5-4085-942B-737839030604}"/>
          </ac:spMkLst>
        </pc:spChg>
        <pc:spChg chg="add">
          <ac:chgData name="Sanders Wang" userId="089d73b8-785c-4012-b931-81c632b6c9c7" providerId="ADAL" clId="{123A3659-8511-42A2-8251-FCA854022362}" dt="2021-06-01T14:22:00.540" v="37" actId="26606"/>
          <ac:spMkLst>
            <pc:docMk/>
            <pc:sldMk cId="2032665906" sldId="256"/>
            <ac:spMk id="79" creationId="{402F5C38-C747-4173-ABBF-656E39E82130}"/>
          </ac:spMkLst>
        </pc:spChg>
        <pc:spChg chg="add">
          <ac:chgData name="Sanders Wang" userId="089d73b8-785c-4012-b931-81c632b6c9c7" providerId="ADAL" clId="{123A3659-8511-42A2-8251-FCA854022362}" dt="2021-06-01T14:22:00.540" v="37" actId="26606"/>
          <ac:spMkLst>
            <pc:docMk/>
            <pc:sldMk cId="2032665906" sldId="256"/>
            <ac:spMk id="80" creationId="{E37EECFC-A684-4391-AE85-4CDAF5565F61}"/>
          </ac:spMkLst>
        </pc:spChg>
        <pc:grpChg chg="add del">
          <ac:chgData name="Sanders Wang" userId="089d73b8-785c-4012-b931-81c632b6c9c7" providerId="ADAL" clId="{123A3659-8511-42A2-8251-FCA854022362}" dt="2021-06-01T14:19:54.225" v="21" actId="26606"/>
          <ac:grpSpMkLst>
            <pc:docMk/>
            <pc:sldMk cId="2032665906" sldId="256"/>
            <ac:grpSpMk id="15" creationId="{E9B930FD-8671-4C4C-ADCF-73AC1D0CD417}"/>
          </ac:grpSpMkLst>
        </pc:grpChg>
        <pc:grpChg chg="add del">
          <ac:chgData name="Sanders Wang" userId="089d73b8-785c-4012-b931-81c632b6c9c7" providerId="ADAL" clId="{123A3659-8511-42A2-8251-FCA854022362}" dt="2021-06-01T14:19:54.225" v="21" actId="26606"/>
          <ac:grpSpMkLst>
            <pc:docMk/>
            <pc:sldMk cId="2032665906" sldId="256"/>
            <ac:grpSpMk id="21" creationId="{383C2651-AE0C-4AE4-8725-E2F9414FE219}"/>
          </ac:grpSpMkLst>
        </pc:grpChg>
        <pc:grpChg chg="add del">
          <ac:chgData name="Sanders Wang" userId="089d73b8-785c-4012-b931-81c632b6c9c7" providerId="ADAL" clId="{123A3659-8511-42A2-8251-FCA854022362}" dt="2021-06-01T14:20:25.203" v="29" actId="26606"/>
          <ac:grpSpMkLst>
            <pc:docMk/>
            <pc:sldMk cId="2032665906" sldId="256"/>
            <ac:grpSpMk id="37" creationId="{C344E6B5-C9F5-4338-9E33-003B12373104}"/>
          </ac:grpSpMkLst>
        </pc:grpChg>
        <pc:grpChg chg="add del">
          <ac:chgData name="Sanders Wang" userId="089d73b8-785c-4012-b931-81c632b6c9c7" providerId="ADAL" clId="{123A3659-8511-42A2-8251-FCA854022362}" dt="2021-06-01T14:20:25.203" v="29" actId="26606"/>
          <ac:grpSpMkLst>
            <pc:docMk/>
            <pc:sldMk cId="2032665906" sldId="256"/>
            <ac:grpSpMk id="43" creationId="{FDFEDBF7-8E2C-46B8-9095-AE1D77E21773}"/>
          </ac:grpSpMkLst>
        </pc:grpChg>
        <pc:grpChg chg="add del">
          <ac:chgData name="Sanders Wang" userId="089d73b8-785c-4012-b931-81c632b6c9c7" providerId="ADAL" clId="{123A3659-8511-42A2-8251-FCA854022362}" dt="2021-06-01T14:22:00.540" v="37" actId="26606"/>
          <ac:grpSpMkLst>
            <pc:docMk/>
            <pc:sldMk cId="2032665906" sldId="256"/>
            <ac:grpSpMk id="55" creationId="{C344E6B5-C9F5-4338-9E33-003B12373104}"/>
          </ac:grpSpMkLst>
        </pc:grpChg>
        <pc:grpChg chg="add del">
          <ac:chgData name="Sanders Wang" userId="089d73b8-785c-4012-b931-81c632b6c9c7" providerId="ADAL" clId="{123A3659-8511-42A2-8251-FCA854022362}" dt="2021-06-01T14:22:00.540" v="37" actId="26606"/>
          <ac:grpSpMkLst>
            <pc:docMk/>
            <pc:sldMk cId="2032665906" sldId="256"/>
            <ac:grpSpMk id="56" creationId="{FDFEDBF7-8E2C-46B8-9095-AE1D77E21773}"/>
          </ac:grpSpMkLst>
        </pc:grpChg>
        <pc:grpChg chg="add del">
          <ac:chgData name="Sanders Wang" userId="089d73b8-785c-4012-b931-81c632b6c9c7" providerId="ADAL" clId="{123A3659-8511-42A2-8251-FCA854022362}" dt="2021-06-01T14:22:00.531" v="36" actId="26606"/>
          <ac:grpSpMkLst>
            <pc:docMk/>
            <pc:sldMk cId="2032665906" sldId="256"/>
            <ac:grpSpMk id="65" creationId="{C344E6B5-C9F5-4338-9E33-003B12373104}"/>
          </ac:grpSpMkLst>
        </pc:grpChg>
        <pc:grpChg chg="add del">
          <ac:chgData name="Sanders Wang" userId="089d73b8-785c-4012-b931-81c632b6c9c7" providerId="ADAL" clId="{123A3659-8511-42A2-8251-FCA854022362}" dt="2021-06-01T14:22:00.531" v="36" actId="26606"/>
          <ac:grpSpMkLst>
            <pc:docMk/>
            <pc:sldMk cId="2032665906" sldId="256"/>
            <ac:grpSpMk id="71" creationId="{FDFEDBF7-8E2C-46B8-9095-AE1D77E21773}"/>
          </ac:grpSpMkLst>
        </pc:grpChg>
        <pc:picChg chg="add mod">
          <ac:chgData name="Sanders Wang" userId="089d73b8-785c-4012-b931-81c632b6c9c7" providerId="ADAL" clId="{123A3659-8511-42A2-8251-FCA854022362}" dt="2021-06-04T07:10:42.075" v="4304" actId="1076"/>
          <ac:picMkLst>
            <pc:docMk/>
            <pc:sldMk cId="2032665906" sldId="256"/>
            <ac:picMk id="3" creationId="{58BCD24B-4FD6-4FE5-916E-70E7F922ECFD}"/>
          </ac:picMkLst>
        </pc:picChg>
        <pc:picChg chg="add del mod ord">
          <ac:chgData name="Sanders Wang" userId="089d73b8-785c-4012-b931-81c632b6c9c7" providerId="ADAL" clId="{123A3659-8511-42A2-8251-FCA854022362}" dt="2021-06-01T14:20:39.091" v="33" actId="21"/>
          <ac:picMkLst>
            <pc:docMk/>
            <pc:sldMk cId="2032665906" sldId="256"/>
            <ac:picMk id="5" creationId="{64664FF2-A28F-4CA6-BA41-FF72E945123B}"/>
          </ac:picMkLst>
        </pc:picChg>
        <pc:picChg chg="add del mod">
          <ac:chgData name="Sanders Wang" userId="089d73b8-785c-4012-b931-81c632b6c9c7" providerId="ADAL" clId="{123A3659-8511-42A2-8251-FCA854022362}" dt="2021-06-04T07:10:30.823" v="4301" actId="478"/>
          <ac:picMkLst>
            <pc:docMk/>
            <pc:sldMk cId="2032665906" sldId="256"/>
            <ac:picMk id="7" creationId="{3AB3A5CB-6382-46D2-93CF-1ADA779024E1}"/>
          </ac:picMkLst>
        </pc:picChg>
      </pc:sldChg>
      <pc:sldChg chg="new del">
        <pc:chgData name="Sanders Wang" userId="089d73b8-785c-4012-b931-81c632b6c9c7" providerId="ADAL" clId="{123A3659-8511-42A2-8251-FCA854022362}" dt="2021-06-01T14:22:07.972" v="39" actId="47"/>
        <pc:sldMkLst>
          <pc:docMk/>
          <pc:sldMk cId="131236169" sldId="257"/>
        </pc:sldMkLst>
      </pc:sldChg>
      <pc:sldChg chg="addSp delSp modSp new del mod setBg modAnim">
        <pc:chgData name="Sanders Wang" userId="089d73b8-785c-4012-b931-81c632b6c9c7" providerId="ADAL" clId="{123A3659-8511-42A2-8251-FCA854022362}" dt="2021-06-04T07:16:56.209" v="4306" actId="47"/>
        <pc:sldMkLst>
          <pc:docMk/>
          <pc:sldMk cId="2089023597" sldId="257"/>
        </pc:sldMkLst>
        <pc:spChg chg="mod">
          <ac:chgData name="Sanders Wang" userId="089d73b8-785c-4012-b931-81c632b6c9c7" providerId="ADAL" clId="{123A3659-8511-42A2-8251-FCA854022362}" dt="2021-06-01T14:25:26.234" v="94" actId="113"/>
          <ac:spMkLst>
            <pc:docMk/>
            <pc:sldMk cId="2089023597" sldId="257"/>
            <ac:spMk id="2" creationId="{779EB729-BE9C-425E-A3A5-C2B23735E5AB}"/>
          </ac:spMkLst>
        </pc:spChg>
        <pc:spChg chg="add mod">
          <ac:chgData name="Sanders Wang" userId="089d73b8-785c-4012-b931-81c632b6c9c7" providerId="ADAL" clId="{123A3659-8511-42A2-8251-FCA854022362}" dt="2021-06-02T13:36:01.236" v="3784" actId="14100"/>
          <ac:spMkLst>
            <pc:docMk/>
            <pc:sldMk cId="2089023597" sldId="257"/>
            <ac:spMk id="3" creationId="{412619E2-FE35-4947-B711-23EDB54A1BE0}"/>
          </ac:spMkLst>
        </pc:spChg>
        <pc:spChg chg="del">
          <ac:chgData name="Sanders Wang" userId="089d73b8-785c-4012-b931-81c632b6c9c7" providerId="ADAL" clId="{123A3659-8511-42A2-8251-FCA854022362}" dt="2021-06-01T14:23:20.407" v="41" actId="931"/>
          <ac:spMkLst>
            <pc:docMk/>
            <pc:sldMk cId="2089023597" sldId="257"/>
            <ac:spMk id="3" creationId="{FECC6807-0F55-482B-9A7B-CD7374D64755}"/>
          </ac:spMkLst>
        </pc:spChg>
        <pc:spChg chg="add mod">
          <ac:chgData name="Sanders Wang" userId="089d73b8-785c-4012-b931-81c632b6c9c7" providerId="ADAL" clId="{123A3659-8511-42A2-8251-FCA854022362}" dt="2021-06-01T14:29:38.193" v="136" actId="1076"/>
          <ac:spMkLst>
            <pc:docMk/>
            <pc:sldMk cId="2089023597" sldId="257"/>
            <ac:spMk id="6" creationId="{158466C0-A936-4065-B125-6D84F44CA31A}"/>
          </ac:spMkLst>
        </pc:spChg>
        <pc:spChg chg="add del mod">
          <ac:chgData name="Sanders Wang" userId="089d73b8-785c-4012-b931-81c632b6c9c7" providerId="ADAL" clId="{123A3659-8511-42A2-8251-FCA854022362}" dt="2021-06-01T15:30:29.358" v="1033" actId="478"/>
          <ac:spMkLst>
            <pc:docMk/>
            <pc:sldMk cId="2089023597" sldId="257"/>
            <ac:spMk id="7" creationId="{2B4EB20D-F648-463D-A78E-8BD6544D54C3}"/>
          </ac:spMkLst>
        </pc:spChg>
        <pc:spChg chg="add">
          <ac:chgData name="Sanders Wang" userId="089d73b8-785c-4012-b931-81c632b6c9c7" providerId="ADAL" clId="{123A3659-8511-42A2-8251-FCA854022362}" dt="2021-06-01T14:23:28.201" v="42" actId="26606"/>
          <ac:spMkLst>
            <pc:docMk/>
            <pc:sldMk cId="2089023597" sldId="257"/>
            <ac:spMk id="10" creationId="{A8384FB5-9ADC-4DDC-881B-597D56F5B15D}"/>
          </ac:spMkLst>
        </pc:spChg>
        <pc:spChg chg="add del mod">
          <ac:chgData name="Sanders Wang" userId="089d73b8-785c-4012-b931-81c632b6c9c7" providerId="ADAL" clId="{123A3659-8511-42A2-8251-FCA854022362}" dt="2021-06-01T15:30:40.342" v="1035" actId="478"/>
          <ac:spMkLst>
            <pc:docMk/>
            <pc:sldMk cId="2089023597" sldId="257"/>
            <ac:spMk id="11" creationId="{BD49C2F0-7604-4E82-876C-80CE4750E8BE}"/>
          </ac:spMkLst>
        </pc:spChg>
        <pc:spChg chg="add">
          <ac:chgData name="Sanders Wang" userId="089d73b8-785c-4012-b931-81c632b6c9c7" providerId="ADAL" clId="{123A3659-8511-42A2-8251-FCA854022362}" dt="2021-06-01T14:23:28.201" v="42" actId="26606"/>
          <ac:spMkLst>
            <pc:docMk/>
            <pc:sldMk cId="2089023597" sldId="257"/>
            <ac:spMk id="12" creationId="{91E5A9A7-95C6-4F4F-B00E-C82E07FE62EF}"/>
          </ac:spMkLst>
        </pc:spChg>
        <pc:spChg chg="add mod">
          <ac:chgData name="Sanders Wang" userId="089d73b8-785c-4012-b931-81c632b6c9c7" providerId="ADAL" clId="{123A3659-8511-42A2-8251-FCA854022362}" dt="2021-06-01T14:29:38.193" v="136" actId="1076"/>
          <ac:spMkLst>
            <pc:docMk/>
            <pc:sldMk cId="2089023597" sldId="257"/>
            <ac:spMk id="13" creationId="{96959EC7-4437-46F4-8C23-C7B6456F4BBA}"/>
          </ac:spMkLst>
        </pc:spChg>
        <pc:spChg chg="add">
          <ac:chgData name="Sanders Wang" userId="089d73b8-785c-4012-b931-81c632b6c9c7" providerId="ADAL" clId="{123A3659-8511-42A2-8251-FCA854022362}" dt="2021-06-01T14:23:28.201" v="42" actId="26606"/>
          <ac:spMkLst>
            <pc:docMk/>
            <pc:sldMk cId="2089023597" sldId="257"/>
            <ac:spMk id="14" creationId="{D07DD2DE-F619-49DD-B5E7-03A290FF4ED1}"/>
          </ac:spMkLst>
        </pc:spChg>
        <pc:spChg chg="add">
          <ac:chgData name="Sanders Wang" userId="089d73b8-785c-4012-b931-81c632b6c9c7" providerId="ADAL" clId="{123A3659-8511-42A2-8251-FCA854022362}" dt="2021-06-01T14:23:28.201" v="42" actId="26606"/>
          <ac:spMkLst>
            <pc:docMk/>
            <pc:sldMk cId="2089023597" sldId="257"/>
            <ac:spMk id="16" creationId="{85149191-5F60-4A28-AAFF-039F96B0F3EC}"/>
          </ac:spMkLst>
        </pc:spChg>
        <pc:spChg chg="add mod">
          <ac:chgData name="Sanders Wang" userId="089d73b8-785c-4012-b931-81c632b6c9c7" providerId="ADAL" clId="{123A3659-8511-42A2-8251-FCA854022362}" dt="2021-06-01T14:29:38.193" v="136" actId="1076"/>
          <ac:spMkLst>
            <pc:docMk/>
            <pc:sldMk cId="2089023597" sldId="257"/>
            <ac:spMk id="17" creationId="{2A9CFF7A-0CCD-4C71-B3D2-97DD6BE32706}"/>
          </ac:spMkLst>
        </pc:spChg>
        <pc:spChg chg="add">
          <ac:chgData name="Sanders Wang" userId="089d73b8-785c-4012-b931-81c632b6c9c7" providerId="ADAL" clId="{123A3659-8511-42A2-8251-FCA854022362}" dt="2021-06-01T14:23:28.201" v="42" actId="26606"/>
          <ac:spMkLst>
            <pc:docMk/>
            <pc:sldMk cId="2089023597" sldId="257"/>
            <ac:spMk id="18" creationId="{F8260ED5-17F7-4158-B241-D51DD4CF1B7E}"/>
          </ac:spMkLst>
        </pc:spChg>
        <pc:spChg chg="add mod">
          <ac:chgData name="Sanders Wang" userId="089d73b8-785c-4012-b931-81c632b6c9c7" providerId="ADAL" clId="{123A3659-8511-42A2-8251-FCA854022362}" dt="2021-06-01T14:29:42.946" v="137" actId="1076"/>
          <ac:spMkLst>
            <pc:docMk/>
            <pc:sldMk cId="2089023597" sldId="257"/>
            <ac:spMk id="20" creationId="{5AC8A5AE-07B3-46BE-AD15-5A0FB6609A94}"/>
          </ac:spMkLst>
        </pc:spChg>
        <pc:spChg chg="add mod">
          <ac:chgData name="Sanders Wang" userId="089d73b8-785c-4012-b931-81c632b6c9c7" providerId="ADAL" clId="{123A3659-8511-42A2-8251-FCA854022362}" dt="2021-06-01T14:29:42.946" v="137" actId="1076"/>
          <ac:spMkLst>
            <pc:docMk/>
            <pc:sldMk cId="2089023597" sldId="257"/>
            <ac:spMk id="21" creationId="{F5F42878-DD66-4494-A9ED-348B3EF98486}"/>
          </ac:spMkLst>
        </pc:spChg>
        <pc:spChg chg="add mod">
          <ac:chgData name="Sanders Wang" userId="089d73b8-785c-4012-b931-81c632b6c9c7" providerId="ADAL" clId="{123A3659-8511-42A2-8251-FCA854022362}" dt="2021-06-01T14:29:42.946" v="137" actId="1076"/>
          <ac:spMkLst>
            <pc:docMk/>
            <pc:sldMk cId="2089023597" sldId="257"/>
            <ac:spMk id="23" creationId="{C49475C3-C41F-465C-94D6-788FDC999CF7}"/>
          </ac:spMkLst>
        </pc:spChg>
        <pc:spChg chg="add del mod">
          <ac:chgData name="Sanders Wang" userId="089d73b8-785c-4012-b931-81c632b6c9c7" providerId="ADAL" clId="{123A3659-8511-42A2-8251-FCA854022362}" dt="2021-06-01T15:31:14.134" v="1045" actId="478"/>
          <ac:spMkLst>
            <pc:docMk/>
            <pc:sldMk cId="2089023597" sldId="257"/>
            <ac:spMk id="25" creationId="{EEB56D8F-4296-45E6-8176-34624D9A44FF}"/>
          </ac:spMkLst>
        </pc:spChg>
        <pc:spChg chg="add mod">
          <ac:chgData name="Sanders Wang" userId="089d73b8-785c-4012-b931-81c632b6c9c7" providerId="ADAL" clId="{123A3659-8511-42A2-8251-FCA854022362}" dt="2021-06-01T14:41:03.066" v="373" actId="1076"/>
          <ac:spMkLst>
            <pc:docMk/>
            <pc:sldMk cId="2089023597" sldId="257"/>
            <ac:spMk id="30" creationId="{781EBBA9-E30D-4511-B123-029E528A595D}"/>
          </ac:spMkLst>
        </pc:spChg>
        <pc:spChg chg="add mod">
          <ac:chgData name="Sanders Wang" userId="089d73b8-785c-4012-b931-81c632b6c9c7" providerId="ADAL" clId="{123A3659-8511-42A2-8251-FCA854022362}" dt="2021-06-01T14:41:03.066" v="373" actId="1076"/>
          <ac:spMkLst>
            <pc:docMk/>
            <pc:sldMk cId="2089023597" sldId="257"/>
            <ac:spMk id="31" creationId="{335603CC-A590-4802-8DAF-618E952FC712}"/>
          </ac:spMkLst>
        </pc:spChg>
        <pc:spChg chg="add mod">
          <ac:chgData name="Sanders Wang" userId="089d73b8-785c-4012-b931-81c632b6c9c7" providerId="ADAL" clId="{123A3659-8511-42A2-8251-FCA854022362}" dt="2021-06-01T14:41:03.066" v="373" actId="1076"/>
          <ac:spMkLst>
            <pc:docMk/>
            <pc:sldMk cId="2089023597" sldId="257"/>
            <ac:spMk id="33" creationId="{58DBDA41-B94C-4575-9967-FB41538EA0A0}"/>
          </ac:spMkLst>
        </pc:spChg>
        <pc:spChg chg="add mod">
          <ac:chgData name="Sanders Wang" userId="089d73b8-785c-4012-b931-81c632b6c9c7" providerId="ADAL" clId="{123A3659-8511-42A2-8251-FCA854022362}" dt="2021-06-01T14:32:32.146" v="164" actId="1076"/>
          <ac:spMkLst>
            <pc:docMk/>
            <pc:sldMk cId="2089023597" sldId="257"/>
            <ac:spMk id="43" creationId="{F7031148-5AE0-4848-8BD7-8FF349818F25}"/>
          </ac:spMkLst>
        </pc:spChg>
        <pc:spChg chg="add mod">
          <ac:chgData name="Sanders Wang" userId="089d73b8-785c-4012-b931-81c632b6c9c7" providerId="ADAL" clId="{123A3659-8511-42A2-8251-FCA854022362}" dt="2021-06-01T14:32:32.146" v="164" actId="1076"/>
          <ac:spMkLst>
            <pc:docMk/>
            <pc:sldMk cId="2089023597" sldId="257"/>
            <ac:spMk id="44" creationId="{3CCACE32-D3E2-4FB6-83E9-93BD0E1E08E2}"/>
          </ac:spMkLst>
        </pc:spChg>
        <pc:spChg chg="add mod">
          <ac:chgData name="Sanders Wang" userId="089d73b8-785c-4012-b931-81c632b6c9c7" providerId="ADAL" clId="{123A3659-8511-42A2-8251-FCA854022362}" dt="2021-06-01T14:32:32.146" v="164" actId="1076"/>
          <ac:spMkLst>
            <pc:docMk/>
            <pc:sldMk cId="2089023597" sldId="257"/>
            <ac:spMk id="46" creationId="{807614E0-FFD3-4A6D-999B-E0586CBE41A6}"/>
          </ac:spMkLst>
        </pc:spChg>
        <pc:spChg chg="add mod">
          <ac:chgData name="Sanders Wang" userId="089d73b8-785c-4012-b931-81c632b6c9c7" providerId="ADAL" clId="{123A3659-8511-42A2-8251-FCA854022362}" dt="2021-06-02T13:36:05.570" v="3785" actId="1076"/>
          <ac:spMkLst>
            <pc:docMk/>
            <pc:sldMk cId="2089023597" sldId="257"/>
            <ac:spMk id="61" creationId="{CB77D554-1420-472B-969F-B3C7EB2FF068}"/>
          </ac:spMkLst>
        </pc:spChg>
        <pc:spChg chg="add mod">
          <ac:chgData name="Sanders Wang" userId="089d73b8-785c-4012-b931-81c632b6c9c7" providerId="ADAL" clId="{123A3659-8511-42A2-8251-FCA854022362}" dt="2021-06-02T13:36:05.570" v="3785" actId="1076"/>
          <ac:spMkLst>
            <pc:docMk/>
            <pc:sldMk cId="2089023597" sldId="257"/>
            <ac:spMk id="62" creationId="{A2C979FD-FAD7-4905-A23A-D62DED12DAAB}"/>
          </ac:spMkLst>
        </pc:spChg>
        <pc:spChg chg="add mod">
          <ac:chgData name="Sanders Wang" userId="089d73b8-785c-4012-b931-81c632b6c9c7" providerId="ADAL" clId="{123A3659-8511-42A2-8251-FCA854022362}" dt="2021-06-02T13:36:05.570" v="3785" actId="1076"/>
          <ac:spMkLst>
            <pc:docMk/>
            <pc:sldMk cId="2089023597" sldId="257"/>
            <ac:spMk id="64" creationId="{D431B782-0AFE-4853-ABF9-E60FBA7CFB25}"/>
          </ac:spMkLst>
        </pc:spChg>
        <pc:spChg chg="add del mod">
          <ac:chgData name="Sanders Wang" userId="089d73b8-785c-4012-b931-81c632b6c9c7" providerId="ADAL" clId="{123A3659-8511-42A2-8251-FCA854022362}" dt="2021-06-01T14:33:21.078" v="176" actId="478"/>
          <ac:spMkLst>
            <pc:docMk/>
            <pc:sldMk cId="2089023597" sldId="257"/>
            <ac:spMk id="70" creationId="{113E8D57-DB31-410C-8BC7-BC4A8A70BD62}"/>
          </ac:spMkLst>
        </pc:spChg>
        <pc:spChg chg="add del mod">
          <ac:chgData name="Sanders Wang" userId="089d73b8-785c-4012-b931-81c632b6c9c7" providerId="ADAL" clId="{123A3659-8511-42A2-8251-FCA854022362}" dt="2021-06-01T14:33:21.078" v="176" actId="478"/>
          <ac:spMkLst>
            <pc:docMk/>
            <pc:sldMk cId="2089023597" sldId="257"/>
            <ac:spMk id="71" creationId="{4DF3FA7C-AB7E-4252-9263-2B49EC9C34EF}"/>
          </ac:spMkLst>
        </pc:spChg>
        <pc:spChg chg="add del mod">
          <ac:chgData name="Sanders Wang" userId="089d73b8-785c-4012-b931-81c632b6c9c7" providerId="ADAL" clId="{123A3659-8511-42A2-8251-FCA854022362}" dt="2021-06-01T14:33:21.078" v="176" actId="478"/>
          <ac:spMkLst>
            <pc:docMk/>
            <pc:sldMk cId="2089023597" sldId="257"/>
            <ac:spMk id="73" creationId="{94DC9C35-388F-4ACA-9608-65D2A4A31A89}"/>
          </ac:spMkLst>
        </pc:spChg>
        <pc:spChg chg="add del mod">
          <ac:chgData name="Sanders Wang" userId="089d73b8-785c-4012-b931-81c632b6c9c7" providerId="ADAL" clId="{123A3659-8511-42A2-8251-FCA854022362}" dt="2021-06-01T14:33:21.078" v="176" actId="478"/>
          <ac:spMkLst>
            <pc:docMk/>
            <pc:sldMk cId="2089023597" sldId="257"/>
            <ac:spMk id="75" creationId="{C6E37678-138E-413F-B3C1-74AE8DBA71D5}"/>
          </ac:spMkLst>
        </pc:spChg>
        <pc:spChg chg="add del mod">
          <ac:chgData name="Sanders Wang" userId="089d73b8-785c-4012-b931-81c632b6c9c7" providerId="ADAL" clId="{123A3659-8511-42A2-8251-FCA854022362}" dt="2021-06-01T14:33:21.078" v="176" actId="478"/>
          <ac:spMkLst>
            <pc:docMk/>
            <pc:sldMk cId="2089023597" sldId="257"/>
            <ac:spMk id="76" creationId="{AEE3FC1D-919B-4D3C-93B2-19D63FEEC57B}"/>
          </ac:spMkLst>
        </pc:spChg>
        <pc:spChg chg="add del mod">
          <ac:chgData name="Sanders Wang" userId="089d73b8-785c-4012-b931-81c632b6c9c7" providerId="ADAL" clId="{123A3659-8511-42A2-8251-FCA854022362}" dt="2021-06-01T14:33:21.078" v="176" actId="478"/>
          <ac:spMkLst>
            <pc:docMk/>
            <pc:sldMk cId="2089023597" sldId="257"/>
            <ac:spMk id="78" creationId="{A7D7E18D-AED6-45CF-A686-4DE64A6692FB}"/>
          </ac:spMkLst>
        </pc:spChg>
        <pc:spChg chg="add del mod">
          <ac:chgData name="Sanders Wang" userId="089d73b8-785c-4012-b931-81c632b6c9c7" providerId="ADAL" clId="{123A3659-8511-42A2-8251-FCA854022362}" dt="2021-06-01T14:33:21.078" v="176" actId="478"/>
          <ac:spMkLst>
            <pc:docMk/>
            <pc:sldMk cId="2089023597" sldId="257"/>
            <ac:spMk id="80" creationId="{D587314B-84BC-45F6-A41E-DD7601A51E61}"/>
          </ac:spMkLst>
        </pc:spChg>
        <pc:spChg chg="add del mod">
          <ac:chgData name="Sanders Wang" userId="089d73b8-785c-4012-b931-81c632b6c9c7" providerId="ADAL" clId="{123A3659-8511-42A2-8251-FCA854022362}" dt="2021-06-01T14:33:21.078" v="176" actId="478"/>
          <ac:spMkLst>
            <pc:docMk/>
            <pc:sldMk cId="2089023597" sldId="257"/>
            <ac:spMk id="81" creationId="{4E56B794-EB63-4591-9ADD-D529EA210912}"/>
          </ac:spMkLst>
        </pc:spChg>
        <pc:spChg chg="add del mod">
          <ac:chgData name="Sanders Wang" userId="089d73b8-785c-4012-b931-81c632b6c9c7" providerId="ADAL" clId="{123A3659-8511-42A2-8251-FCA854022362}" dt="2021-06-01T14:33:21.078" v="176" actId="478"/>
          <ac:spMkLst>
            <pc:docMk/>
            <pc:sldMk cId="2089023597" sldId="257"/>
            <ac:spMk id="83" creationId="{D5089BDF-4982-44C9-9491-F7EC82D6C51E}"/>
          </ac:spMkLst>
        </pc:spChg>
        <pc:spChg chg="add del mod">
          <ac:chgData name="Sanders Wang" userId="089d73b8-785c-4012-b931-81c632b6c9c7" providerId="ADAL" clId="{123A3659-8511-42A2-8251-FCA854022362}" dt="2021-06-01T14:33:21.078" v="176" actId="478"/>
          <ac:spMkLst>
            <pc:docMk/>
            <pc:sldMk cId="2089023597" sldId="257"/>
            <ac:spMk id="85" creationId="{B695DE44-8D51-46BA-B559-26B509F90702}"/>
          </ac:spMkLst>
        </pc:spChg>
        <pc:spChg chg="add del mod">
          <ac:chgData name="Sanders Wang" userId="089d73b8-785c-4012-b931-81c632b6c9c7" providerId="ADAL" clId="{123A3659-8511-42A2-8251-FCA854022362}" dt="2021-06-01T14:33:21.078" v="176" actId="478"/>
          <ac:spMkLst>
            <pc:docMk/>
            <pc:sldMk cId="2089023597" sldId="257"/>
            <ac:spMk id="86" creationId="{FF9B5E32-5CB0-47B7-92CD-4BB8E7183326}"/>
          </ac:spMkLst>
        </pc:spChg>
        <pc:spChg chg="add del mod">
          <ac:chgData name="Sanders Wang" userId="089d73b8-785c-4012-b931-81c632b6c9c7" providerId="ADAL" clId="{123A3659-8511-42A2-8251-FCA854022362}" dt="2021-06-01T14:33:21.078" v="176" actId="478"/>
          <ac:spMkLst>
            <pc:docMk/>
            <pc:sldMk cId="2089023597" sldId="257"/>
            <ac:spMk id="88" creationId="{0FE7053C-0165-4E4D-A51E-7E101631342F}"/>
          </ac:spMkLst>
        </pc:spChg>
        <pc:spChg chg="add mod">
          <ac:chgData name="Sanders Wang" userId="089d73b8-785c-4012-b931-81c632b6c9c7" providerId="ADAL" clId="{123A3659-8511-42A2-8251-FCA854022362}" dt="2021-06-01T14:33:47.873" v="181" actId="1076"/>
          <ac:spMkLst>
            <pc:docMk/>
            <pc:sldMk cId="2089023597" sldId="257"/>
            <ac:spMk id="91" creationId="{091B8DF9-23D5-4B70-95A1-E80909259489}"/>
          </ac:spMkLst>
        </pc:spChg>
        <pc:spChg chg="add mod">
          <ac:chgData name="Sanders Wang" userId="089d73b8-785c-4012-b931-81c632b6c9c7" providerId="ADAL" clId="{123A3659-8511-42A2-8251-FCA854022362}" dt="2021-06-01T14:46:59.169" v="439" actId="1076"/>
          <ac:spMkLst>
            <pc:docMk/>
            <pc:sldMk cId="2089023597" sldId="257"/>
            <ac:spMk id="97" creationId="{AFA301F7-BA7D-46E7-ABCC-A41CA4AC854D}"/>
          </ac:spMkLst>
        </pc:spChg>
        <pc:spChg chg="add mod">
          <ac:chgData name="Sanders Wang" userId="089d73b8-785c-4012-b931-81c632b6c9c7" providerId="ADAL" clId="{123A3659-8511-42A2-8251-FCA854022362}" dt="2021-06-01T14:32:32.146" v="164" actId="1076"/>
          <ac:spMkLst>
            <pc:docMk/>
            <pc:sldMk cId="2089023597" sldId="257"/>
            <ac:spMk id="103" creationId="{EBDFBEBC-C392-470B-AE86-1671E02FA80D}"/>
          </ac:spMkLst>
        </pc:spChg>
        <pc:spChg chg="add mod">
          <ac:chgData name="Sanders Wang" userId="089d73b8-785c-4012-b931-81c632b6c9c7" providerId="ADAL" clId="{123A3659-8511-42A2-8251-FCA854022362}" dt="2021-06-01T14:32:36.685" v="165" actId="571"/>
          <ac:spMkLst>
            <pc:docMk/>
            <pc:sldMk cId="2089023597" sldId="257"/>
            <ac:spMk id="108" creationId="{ADA8A153-B7C7-49D2-B485-7EA185D48006}"/>
          </ac:spMkLst>
        </pc:spChg>
        <pc:spChg chg="add mod">
          <ac:chgData name="Sanders Wang" userId="089d73b8-785c-4012-b931-81c632b6c9c7" providerId="ADAL" clId="{123A3659-8511-42A2-8251-FCA854022362}" dt="2021-06-02T13:36:05.570" v="3785" actId="1076"/>
          <ac:spMkLst>
            <pc:docMk/>
            <pc:sldMk cId="2089023597" sldId="257"/>
            <ac:spMk id="113" creationId="{142ADE8E-BC14-4FE2-9EDE-FE0B1AB3C5F2}"/>
          </ac:spMkLst>
        </pc:spChg>
        <pc:spChg chg="add del mod">
          <ac:chgData name="Sanders Wang" userId="089d73b8-785c-4012-b931-81c632b6c9c7" providerId="ADAL" clId="{123A3659-8511-42A2-8251-FCA854022362}" dt="2021-06-01T14:38:52.970" v="334" actId="478"/>
          <ac:spMkLst>
            <pc:docMk/>
            <pc:sldMk cId="2089023597" sldId="257"/>
            <ac:spMk id="126" creationId="{053C5AC8-17E9-4D8B-9622-2E403E6B5588}"/>
          </ac:spMkLst>
        </pc:spChg>
        <pc:spChg chg="add mod">
          <ac:chgData name="Sanders Wang" userId="089d73b8-785c-4012-b931-81c632b6c9c7" providerId="ADAL" clId="{123A3659-8511-42A2-8251-FCA854022362}" dt="2021-06-02T13:36:05.570" v="3785" actId="1076"/>
          <ac:spMkLst>
            <pc:docMk/>
            <pc:sldMk cId="2089023597" sldId="257"/>
            <ac:spMk id="127" creationId="{1C3A18D1-CD68-4BB4-9572-C9365FC6A568}"/>
          </ac:spMkLst>
        </pc:spChg>
        <pc:spChg chg="add mod">
          <ac:chgData name="Sanders Wang" userId="089d73b8-785c-4012-b931-81c632b6c9c7" providerId="ADAL" clId="{123A3659-8511-42A2-8251-FCA854022362}" dt="2021-06-01T14:49:35.401" v="472" actId="1076"/>
          <ac:spMkLst>
            <pc:docMk/>
            <pc:sldMk cId="2089023597" sldId="257"/>
            <ac:spMk id="128" creationId="{340982A6-A577-4E86-97DC-0FAC730688D0}"/>
          </ac:spMkLst>
        </pc:spChg>
        <pc:spChg chg="add mod">
          <ac:chgData name="Sanders Wang" userId="089d73b8-785c-4012-b931-81c632b6c9c7" providerId="ADAL" clId="{123A3659-8511-42A2-8251-FCA854022362}" dt="2021-06-02T13:35:21.096" v="3777" actId="1076"/>
          <ac:spMkLst>
            <pc:docMk/>
            <pc:sldMk cId="2089023597" sldId="257"/>
            <ac:spMk id="129" creationId="{5896995C-10D5-4EC9-9B1E-2CFE3E132828}"/>
          </ac:spMkLst>
        </pc:spChg>
        <pc:spChg chg="add mod">
          <ac:chgData name="Sanders Wang" userId="089d73b8-785c-4012-b931-81c632b6c9c7" providerId="ADAL" clId="{123A3659-8511-42A2-8251-FCA854022362}" dt="2021-06-02T13:37:19.921" v="3791" actId="164"/>
          <ac:spMkLst>
            <pc:docMk/>
            <pc:sldMk cId="2089023597" sldId="257"/>
            <ac:spMk id="130" creationId="{76AB41C9-ADC1-4C26-BDBB-F7EBE42AA472}"/>
          </ac:spMkLst>
        </pc:spChg>
        <pc:spChg chg="add mod">
          <ac:chgData name="Sanders Wang" userId="089d73b8-785c-4012-b931-81c632b6c9c7" providerId="ADAL" clId="{123A3659-8511-42A2-8251-FCA854022362}" dt="2021-06-02T13:37:19.921" v="3791" actId="164"/>
          <ac:spMkLst>
            <pc:docMk/>
            <pc:sldMk cId="2089023597" sldId="257"/>
            <ac:spMk id="135" creationId="{2BF009EA-F39D-4C0C-8FAD-1CD035DF81F2}"/>
          </ac:spMkLst>
        </pc:spChg>
        <pc:spChg chg="add mod">
          <ac:chgData name="Sanders Wang" userId="089d73b8-785c-4012-b931-81c632b6c9c7" providerId="ADAL" clId="{123A3659-8511-42A2-8251-FCA854022362}" dt="2021-06-02T13:37:19.921" v="3791" actId="164"/>
          <ac:spMkLst>
            <pc:docMk/>
            <pc:sldMk cId="2089023597" sldId="257"/>
            <ac:spMk id="136" creationId="{DD5A0D6C-CE83-44D5-817E-B5C1370032D2}"/>
          </ac:spMkLst>
        </pc:spChg>
        <pc:spChg chg="add mod">
          <ac:chgData name="Sanders Wang" userId="089d73b8-785c-4012-b931-81c632b6c9c7" providerId="ADAL" clId="{123A3659-8511-42A2-8251-FCA854022362}" dt="2021-06-02T13:37:19.921" v="3791" actId="164"/>
          <ac:spMkLst>
            <pc:docMk/>
            <pc:sldMk cId="2089023597" sldId="257"/>
            <ac:spMk id="138" creationId="{860F4AF3-6134-44F7-8577-A93569A6AE0E}"/>
          </ac:spMkLst>
        </pc:spChg>
        <pc:spChg chg="add mod">
          <ac:chgData name="Sanders Wang" userId="089d73b8-785c-4012-b931-81c632b6c9c7" providerId="ADAL" clId="{123A3659-8511-42A2-8251-FCA854022362}" dt="2021-06-02T13:37:19.921" v="3791" actId="164"/>
          <ac:spMkLst>
            <pc:docMk/>
            <pc:sldMk cId="2089023597" sldId="257"/>
            <ac:spMk id="140" creationId="{70B30D28-5CB5-4B8E-8B01-CA337D1C8208}"/>
          </ac:spMkLst>
        </pc:spChg>
        <pc:spChg chg="add mod">
          <ac:chgData name="Sanders Wang" userId="089d73b8-785c-4012-b931-81c632b6c9c7" providerId="ADAL" clId="{123A3659-8511-42A2-8251-FCA854022362}" dt="2021-06-02T13:37:19.921" v="3791" actId="164"/>
          <ac:spMkLst>
            <pc:docMk/>
            <pc:sldMk cId="2089023597" sldId="257"/>
            <ac:spMk id="147" creationId="{E61D9E63-4DEC-4B61-B3FC-5B3F6BEB4C4A}"/>
          </ac:spMkLst>
        </pc:spChg>
        <pc:spChg chg="add mod">
          <ac:chgData name="Sanders Wang" userId="089d73b8-785c-4012-b931-81c632b6c9c7" providerId="ADAL" clId="{123A3659-8511-42A2-8251-FCA854022362}" dt="2021-06-02T13:37:19.921" v="3791" actId="164"/>
          <ac:spMkLst>
            <pc:docMk/>
            <pc:sldMk cId="2089023597" sldId="257"/>
            <ac:spMk id="153" creationId="{3A7015E7-68CF-42CE-BE7B-1604A3E3C889}"/>
          </ac:spMkLst>
        </pc:spChg>
        <pc:spChg chg="add mod">
          <ac:chgData name="Sanders Wang" userId="089d73b8-785c-4012-b931-81c632b6c9c7" providerId="ADAL" clId="{123A3659-8511-42A2-8251-FCA854022362}" dt="2021-06-02T13:37:19.921" v="3791" actId="164"/>
          <ac:spMkLst>
            <pc:docMk/>
            <pc:sldMk cId="2089023597" sldId="257"/>
            <ac:spMk id="157" creationId="{AA2CA6C2-6E37-4926-A308-8D2A6A714178}"/>
          </ac:spMkLst>
        </pc:spChg>
        <pc:spChg chg="add mod">
          <ac:chgData name="Sanders Wang" userId="089d73b8-785c-4012-b931-81c632b6c9c7" providerId="ADAL" clId="{123A3659-8511-42A2-8251-FCA854022362}" dt="2021-06-02T13:37:19.921" v="3791" actId="164"/>
          <ac:spMkLst>
            <pc:docMk/>
            <pc:sldMk cId="2089023597" sldId="257"/>
            <ac:spMk id="158" creationId="{BE291193-5AC9-4AB5-B044-F4A09014E175}"/>
          </ac:spMkLst>
        </pc:spChg>
        <pc:spChg chg="add mod">
          <ac:chgData name="Sanders Wang" userId="089d73b8-785c-4012-b931-81c632b6c9c7" providerId="ADAL" clId="{123A3659-8511-42A2-8251-FCA854022362}" dt="2021-06-02T13:37:19.921" v="3791" actId="164"/>
          <ac:spMkLst>
            <pc:docMk/>
            <pc:sldMk cId="2089023597" sldId="257"/>
            <ac:spMk id="160" creationId="{6FF6BD36-8D41-4D02-B8B9-2B31C7003E65}"/>
          </ac:spMkLst>
        </pc:spChg>
        <pc:spChg chg="add mod">
          <ac:chgData name="Sanders Wang" userId="089d73b8-785c-4012-b931-81c632b6c9c7" providerId="ADAL" clId="{123A3659-8511-42A2-8251-FCA854022362}" dt="2021-06-02T13:37:19.921" v="3791" actId="164"/>
          <ac:spMkLst>
            <pc:docMk/>
            <pc:sldMk cId="2089023597" sldId="257"/>
            <ac:spMk id="162" creationId="{64A5A394-AB99-467B-B8E2-88C912861CFA}"/>
          </ac:spMkLst>
        </pc:spChg>
        <pc:spChg chg="add mod">
          <ac:chgData name="Sanders Wang" userId="089d73b8-785c-4012-b931-81c632b6c9c7" providerId="ADAL" clId="{123A3659-8511-42A2-8251-FCA854022362}" dt="2021-06-02T13:37:19.921" v="3791" actId="164"/>
          <ac:spMkLst>
            <pc:docMk/>
            <pc:sldMk cId="2089023597" sldId="257"/>
            <ac:spMk id="164" creationId="{937AD7B3-76CC-4E18-85B4-E73D04BB0B5B}"/>
          </ac:spMkLst>
        </pc:spChg>
        <pc:spChg chg="add mod">
          <ac:chgData name="Sanders Wang" userId="089d73b8-785c-4012-b931-81c632b6c9c7" providerId="ADAL" clId="{123A3659-8511-42A2-8251-FCA854022362}" dt="2021-06-02T13:37:19.921" v="3791" actId="164"/>
          <ac:spMkLst>
            <pc:docMk/>
            <pc:sldMk cId="2089023597" sldId="257"/>
            <ac:spMk id="167" creationId="{9CA0296D-9792-4787-B76C-BAE98A2EFCDD}"/>
          </ac:spMkLst>
        </pc:spChg>
        <pc:spChg chg="add mod">
          <ac:chgData name="Sanders Wang" userId="089d73b8-785c-4012-b931-81c632b6c9c7" providerId="ADAL" clId="{123A3659-8511-42A2-8251-FCA854022362}" dt="2021-06-02T13:37:19.921" v="3791" actId="164"/>
          <ac:spMkLst>
            <pc:docMk/>
            <pc:sldMk cId="2089023597" sldId="257"/>
            <ac:spMk id="169" creationId="{4EEF1974-D64D-4825-AE21-1F7F8656C4E9}"/>
          </ac:spMkLst>
        </pc:spChg>
        <pc:spChg chg="add mod">
          <ac:chgData name="Sanders Wang" userId="089d73b8-785c-4012-b931-81c632b6c9c7" providerId="ADAL" clId="{123A3659-8511-42A2-8251-FCA854022362}" dt="2021-06-02T13:37:19.921" v="3791" actId="164"/>
          <ac:spMkLst>
            <pc:docMk/>
            <pc:sldMk cId="2089023597" sldId="257"/>
            <ac:spMk id="171" creationId="{936B1543-6191-40A2-B1C4-4071E0A830DC}"/>
          </ac:spMkLst>
        </pc:spChg>
        <pc:spChg chg="add mod">
          <ac:chgData name="Sanders Wang" userId="089d73b8-785c-4012-b931-81c632b6c9c7" providerId="ADAL" clId="{123A3659-8511-42A2-8251-FCA854022362}" dt="2021-06-02T13:37:19.921" v="3791" actId="164"/>
          <ac:spMkLst>
            <pc:docMk/>
            <pc:sldMk cId="2089023597" sldId="257"/>
            <ac:spMk id="175" creationId="{2C254B9F-D275-4F4A-9D06-11EED62E50EF}"/>
          </ac:spMkLst>
        </pc:spChg>
        <pc:spChg chg="add mod">
          <ac:chgData name="Sanders Wang" userId="089d73b8-785c-4012-b931-81c632b6c9c7" providerId="ADAL" clId="{123A3659-8511-42A2-8251-FCA854022362}" dt="2021-06-02T13:37:19.921" v="3791" actId="164"/>
          <ac:spMkLst>
            <pc:docMk/>
            <pc:sldMk cId="2089023597" sldId="257"/>
            <ac:spMk id="185" creationId="{38E33549-4A98-4382-90D3-4CC9BB871FC2}"/>
          </ac:spMkLst>
        </pc:spChg>
        <pc:spChg chg="add mod">
          <ac:chgData name="Sanders Wang" userId="089d73b8-785c-4012-b931-81c632b6c9c7" providerId="ADAL" clId="{123A3659-8511-42A2-8251-FCA854022362}" dt="2021-06-02T13:37:19.921" v="3791" actId="164"/>
          <ac:spMkLst>
            <pc:docMk/>
            <pc:sldMk cId="2089023597" sldId="257"/>
            <ac:spMk id="188" creationId="{218536A0-A5B4-45EA-95C2-B8E425C501F1}"/>
          </ac:spMkLst>
        </pc:spChg>
        <pc:spChg chg="add mod">
          <ac:chgData name="Sanders Wang" userId="089d73b8-785c-4012-b931-81c632b6c9c7" providerId="ADAL" clId="{123A3659-8511-42A2-8251-FCA854022362}" dt="2021-06-01T14:44:43.375" v="412" actId="1076"/>
          <ac:spMkLst>
            <pc:docMk/>
            <pc:sldMk cId="2089023597" sldId="257"/>
            <ac:spMk id="189" creationId="{8DD43131-001C-4E0B-8040-1E3348E00FAB}"/>
          </ac:spMkLst>
        </pc:spChg>
        <pc:spChg chg="add mod">
          <ac:chgData name="Sanders Wang" userId="089d73b8-785c-4012-b931-81c632b6c9c7" providerId="ADAL" clId="{123A3659-8511-42A2-8251-FCA854022362}" dt="2021-06-02T13:37:19.921" v="3791" actId="164"/>
          <ac:spMkLst>
            <pc:docMk/>
            <pc:sldMk cId="2089023597" sldId="257"/>
            <ac:spMk id="191" creationId="{E2410AE0-2FE8-4B43-98F6-C7F21E8E72FE}"/>
          </ac:spMkLst>
        </pc:spChg>
        <pc:spChg chg="add mod">
          <ac:chgData name="Sanders Wang" userId="089d73b8-785c-4012-b931-81c632b6c9c7" providerId="ADAL" clId="{123A3659-8511-42A2-8251-FCA854022362}" dt="2021-06-02T13:37:19.921" v="3791" actId="164"/>
          <ac:spMkLst>
            <pc:docMk/>
            <pc:sldMk cId="2089023597" sldId="257"/>
            <ac:spMk id="192" creationId="{5DB5AEC2-87DF-4711-8285-567DB8A11610}"/>
          </ac:spMkLst>
        </pc:spChg>
        <pc:spChg chg="add mod">
          <ac:chgData name="Sanders Wang" userId="089d73b8-785c-4012-b931-81c632b6c9c7" providerId="ADAL" clId="{123A3659-8511-42A2-8251-FCA854022362}" dt="2021-06-02T13:37:19.921" v="3791" actId="164"/>
          <ac:spMkLst>
            <pc:docMk/>
            <pc:sldMk cId="2089023597" sldId="257"/>
            <ac:spMk id="193" creationId="{204AF499-9AA6-4803-8E87-0A10F9AC59EF}"/>
          </ac:spMkLst>
        </pc:spChg>
        <pc:spChg chg="add mod">
          <ac:chgData name="Sanders Wang" userId="089d73b8-785c-4012-b931-81c632b6c9c7" providerId="ADAL" clId="{123A3659-8511-42A2-8251-FCA854022362}" dt="2021-06-02T13:37:19.921" v="3791" actId="164"/>
          <ac:spMkLst>
            <pc:docMk/>
            <pc:sldMk cId="2089023597" sldId="257"/>
            <ac:spMk id="194" creationId="{415BAFF2-59A9-4BE0-904B-9BF8CD8A8CF0}"/>
          </ac:spMkLst>
        </pc:spChg>
        <pc:spChg chg="add mod">
          <ac:chgData name="Sanders Wang" userId="089d73b8-785c-4012-b931-81c632b6c9c7" providerId="ADAL" clId="{123A3659-8511-42A2-8251-FCA854022362}" dt="2021-06-02T13:37:19.921" v="3791" actId="164"/>
          <ac:spMkLst>
            <pc:docMk/>
            <pc:sldMk cId="2089023597" sldId="257"/>
            <ac:spMk id="195" creationId="{C3082A1E-40AB-4B6E-A2B3-E348D6CDFA36}"/>
          </ac:spMkLst>
        </pc:spChg>
        <pc:spChg chg="add mod">
          <ac:chgData name="Sanders Wang" userId="089d73b8-785c-4012-b931-81c632b6c9c7" providerId="ADAL" clId="{123A3659-8511-42A2-8251-FCA854022362}" dt="2021-06-01T14:46:16.672" v="430" actId="571"/>
          <ac:spMkLst>
            <pc:docMk/>
            <pc:sldMk cId="2089023597" sldId="257"/>
            <ac:spMk id="200" creationId="{B8C5F8F2-9BD0-4F6C-B437-653B7B71ADA4}"/>
          </ac:spMkLst>
        </pc:spChg>
        <pc:spChg chg="add mod">
          <ac:chgData name="Sanders Wang" userId="089d73b8-785c-4012-b931-81c632b6c9c7" providerId="ADAL" clId="{123A3659-8511-42A2-8251-FCA854022362}" dt="2021-06-01T14:46:16.672" v="430" actId="571"/>
          <ac:spMkLst>
            <pc:docMk/>
            <pc:sldMk cId="2089023597" sldId="257"/>
            <ac:spMk id="201" creationId="{652299B8-4EDC-4CBF-B93C-7E80A682B06F}"/>
          </ac:spMkLst>
        </pc:spChg>
        <pc:spChg chg="add mod">
          <ac:chgData name="Sanders Wang" userId="089d73b8-785c-4012-b931-81c632b6c9c7" providerId="ADAL" clId="{123A3659-8511-42A2-8251-FCA854022362}" dt="2021-06-01T14:46:16.672" v="430" actId="571"/>
          <ac:spMkLst>
            <pc:docMk/>
            <pc:sldMk cId="2089023597" sldId="257"/>
            <ac:spMk id="203" creationId="{CF5B96B8-BD04-4685-9A4D-CAF2EA46EC81}"/>
          </ac:spMkLst>
        </pc:spChg>
        <pc:spChg chg="add mod">
          <ac:chgData name="Sanders Wang" userId="089d73b8-785c-4012-b931-81c632b6c9c7" providerId="ADAL" clId="{123A3659-8511-42A2-8251-FCA854022362}" dt="2021-06-01T14:46:16.672" v="430" actId="571"/>
          <ac:spMkLst>
            <pc:docMk/>
            <pc:sldMk cId="2089023597" sldId="257"/>
            <ac:spMk id="205" creationId="{98E68BE4-7344-436B-92AF-8B78AED2DC3E}"/>
          </ac:spMkLst>
        </pc:spChg>
        <pc:spChg chg="add mod">
          <ac:chgData name="Sanders Wang" userId="089d73b8-785c-4012-b931-81c632b6c9c7" providerId="ADAL" clId="{123A3659-8511-42A2-8251-FCA854022362}" dt="2021-06-01T14:46:51.488" v="438" actId="571"/>
          <ac:spMkLst>
            <pc:docMk/>
            <pc:sldMk cId="2089023597" sldId="257"/>
            <ac:spMk id="207" creationId="{5BE7AFB9-F289-4116-8F25-0C6953AC7463}"/>
          </ac:spMkLst>
        </pc:spChg>
        <pc:spChg chg="add mod">
          <ac:chgData name="Sanders Wang" userId="089d73b8-785c-4012-b931-81c632b6c9c7" providerId="ADAL" clId="{123A3659-8511-42A2-8251-FCA854022362}" dt="2021-06-01T14:46:51.488" v="438" actId="571"/>
          <ac:spMkLst>
            <pc:docMk/>
            <pc:sldMk cId="2089023597" sldId="257"/>
            <ac:spMk id="208" creationId="{E560B4AC-F7E8-465C-B0FA-9519439BAD54}"/>
          </ac:spMkLst>
        </pc:spChg>
        <pc:spChg chg="add mod">
          <ac:chgData name="Sanders Wang" userId="089d73b8-785c-4012-b931-81c632b6c9c7" providerId="ADAL" clId="{123A3659-8511-42A2-8251-FCA854022362}" dt="2021-06-01T14:46:51.488" v="438" actId="571"/>
          <ac:spMkLst>
            <pc:docMk/>
            <pc:sldMk cId="2089023597" sldId="257"/>
            <ac:spMk id="210" creationId="{E4737E2F-958A-444F-85D2-0AD048DA515D}"/>
          </ac:spMkLst>
        </pc:spChg>
        <pc:spChg chg="add mod">
          <ac:chgData name="Sanders Wang" userId="089d73b8-785c-4012-b931-81c632b6c9c7" providerId="ADAL" clId="{123A3659-8511-42A2-8251-FCA854022362}" dt="2021-06-01T14:46:51.488" v="438" actId="571"/>
          <ac:spMkLst>
            <pc:docMk/>
            <pc:sldMk cId="2089023597" sldId="257"/>
            <ac:spMk id="212" creationId="{4652B486-B440-49F7-8F6F-06D39AD0EB08}"/>
          </ac:spMkLst>
        </pc:spChg>
        <pc:spChg chg="add mod">
          <ac:chgData name="Sanders Wang" userId="089d73b8-785c-4012-b931-81c632b6c9c7" providerId="ADAL" clId="{123A3659-8511-42A2-8251-FCA854022362}" dt="2021-06-01T14:47:36.646" v="444" actId="14100"/>
          <ac:spMkLst>
            <pc:docMk/>
            <pc:sldMk cId="2089023597" sldId="257"/>
            <ac:spMk id="222" creationId="{30B04CAD-96F8-4991-85E0-2C137702FAD6}"/>
          </ac:spMkLst>
        </pc:spChg>
        <pc:spChg chg="add mod">
          <ac:chgData name="Sanders Wang" userId="089d73b8-785c-4012-b931-81c632b6c9c7" providerId="ADAL" clId="{123A3659-8511-42A2-8251-FCA854022362}" dt="2021-06-01T14:49:16.673" v="471" actId="20577"/>
          <ac:spMkLst>
            <pc:docMk/>
            <pc:sldMk cId="2089023597" sldId="257"/>
            <ac:spMk id="238" creationId="{DF21C59E-5BD5-4E10-A2AD-1A666A6AE67C}"/>
          </ac:spMkLst>
        </pc:spChg>
        <pc:grpChg chg="add mod">
          <ac:chgData name="Sanders Wang" userId="089d73b8-785c-4012-b931-81c632b6c9c7" providerId="ADAL" clId="{123A3659-8511-42A2-8251-FCA854022362}" dt="2021-06-02T13:37:19.921" v="3791" actId="164"/>
          <ac:grpSpMkLst>
            <pc:docMk/>
            <pc:sldMk cId="2089023597" sldId="257"/>
            <ac:grpSpMk id="5" creationId="{89474365-9031-4C96-A448-CA7756F53E05}"/>
          </ac:grpSpMkLst>
        </pc:grpChg>
        <pc:picChg chg="add del mod">
          <ac:chgData name="Sanders Wang" userId="089d73b8-785c-4012-b931-81c632b6c9c7" providerId="ADAL" clId="{123A3659-8511-42A2-8251-FCA854022362}" dt="2021-06-01T15:31:08.455" v="1043" actId="14100"/>
          <ac:picMkLst>
            <pc:docMk/>
            <pc:sldMk cId="2089023597" sldId="257"/>
            <ac:picMk id="4" creationId="{7059FC40-22A7-45FE-96F4-780F1DD1494B}"/>
          </ac:picMkLst>
        </pc:picChg>
        <pc:picChg chg="add del mod">
          <ac:chgData name="Sanders Wang" userId="089d73b8-785c-4012-b931-81c632b6c9c7" providerId="ADAL" clId="{123A3659-8511-42A2-8251-FCA854022362}" dt="2021-06-01T15:30:31.842" v="1034" actId="478"/>
          <ac:picMkLst>
            <pc:docMk/>
            <pc:sldMk cId="2089023597" sldId="257"/>
            <ac:picMk id="5" creationId="{66746248-B20B-49A4-AA0A-A7BDAA4104DD}"/>
          </ac:picMkLst>
        </pc:picChg>
        <pc:picChg chg="add del mod">
          <ac:chgData name="Sanders Wang" userId="089d73b8-785c-4012-b931-81c632b6c9c7" providerId="ADAL" clId="{123A3659-8511-42A2-8251-FCA854022362}" dt="2021-06-02T13:56:37.972" v="3880" actId="931"/>
          <ac:picMkLst>
            <pc:docMk/>
            <pc:sldMk cId="2089023597" sldId="257"/>
            <ac:picMk id="9" creationId="{C0CF8685-FF7C-4599-AA8F-9AE8A897D3DD}"/>
          </ac:picMkLst>
        </pc:picChg>
        <pc:picChg chg="add mod">
          <ac:chgData name="Sanders Wang" userId="089d73b8-785c-4012-b931-81c632b6c9c7" providerId="ADAL" clId="{123A3659-8511-42A2-8251-FCA854022362}" dt="2021-06-02T13:57:34.593" v="3890" actId="1076"/>
          <ac:picMkLst>
            <pc:docMk/>
            <pc:sldMk cId="2089023597" sldId="257"/>
            <ac:picMk id="15" creationId="{9EC14F95-F13F-4F99-B67A-6A8F2A2148C3}"/>
          </ac:picMkLst>
        </pc:picChg>
        <pc:picChg chg="add del mod">
          <ac:chgData name="Sanders Wang" userId="089d73b8-785c-4012-b931-81c632b6c9c7" providerId="ADAL" clId="{123A3659-8511-42A2-8251-FCA854022362}" dt="2021-06-01T15:31:10.938" v="1044" actId="478"/>
          <ac:picMkLst>
            <pc:docMk/>
            <pc:sldMk cId="2089023597" sldId="257"/>
            <ac:picMk id="99" creationId="{9DB328F2-BDC9-42DF-A68F-0B01031E1892}"/>
          </ac:picMkLst>
        </pc:picChg>
        <pc:cxnChg chg="add mod">
          <ac:chgData name="Sanders Wang" userId="089d73b8-785c-4012-b931-81c632b6c9c7" providerId="ADAL" clId="{123A3659-8511-42A2-8251-FCA854022362}" dt="2021-06-01T14:29:38.193" v="136" actId="1076"/>
          <ac:cxnSpMkLst>
            <pc:docMk/>
            <pc:sldMk cId="2089023597" sldId="257"/>
            <ac:cxnSpMk id="8" creationId="{23372FCB-2A38-40C7-AA6C-6EFCA4744CAA}"/>
          </ac:cxnSpMkLst>
        </pc:cxnChg>
        <pc:cxnChg chg="add mod">
          <ac:chgData name="Sanders Wang" userId="089d73b8-785c-4012-b931-81c632b6c9c7" providerId="ADAL" clId="{123A3659-8511-42A2-8251-FCA854022362}" dt="2021-06-01T14:33:41.930" v="179" actId="14100"/>
          <ac:cxnSpMkLst>
            <pc:docMk/>
            <pc:sldMk cId="2089023597" sldId="257"/>
            <ac:cxnSpMk id="19" creationId="{8719C332-25F2-4F04-AF0F-C4CDFC55EEE6}"/>
          </ac:cxnSpMkLst>
        </pc:cxnChg>
        <pc:cxnChg chg="add mod">
          <ac:chgData name="Sanders Wang" userId="089d73b8-785c-4012-b931-81c632b6c9c7" providerId="ADAL" clId="{123A3659-8511-42A2-8251-FCA854022362}" dt="2021-06-01T14:29:42.946" v="137" actId="1076"/>
          <ac:cxnSpMkLst>
            <pc:docMk/>
            <pc:sldMk cId="2089023597" sldId="257"/>
            <ac:cxnSpMk id="22" creationId="{F9DAADB1-6534-401C-B6AA-35BC0C2D758B}"/>
          </ac:cxnSpMkLst>
        </pc:cxnChg>
        <pc:cxnChg chg="add mod">
          <ac:chgData name="Sanders Wang" userId="089d73b8-785c-4012-b931-81c632b6c9c7" providerId="ADAL" clId="{123A3659-8511-42A2-8251-FCA854022362}" dt="2021-06-01T14:29:42.946" v="137" actId="1076"/>
          <ac:cxnSpMkLst>
            <pc:docMk/>
            <pc:sldMk cId="2089023597" sldId="257"/>
            <ac:cxnSpMk id="24" creationId="{2B7FE26B-8F31-446D-820E-12C5A18CE0C9}"/>
          </ac:cxnSpMkLst>
        </pc:cxnChg>
        <pc:cxnChg chg="add mod">
          <ac:chgData name="Sanders Wang" userId="089d73b8-785c-4012-b931-81c632b6c9c7" providerId="ADAL" clId="{123A3659-8511-42A2-8251-FCA854022362}" dt="2021-06-01T14:41:03.066" v="373" actId="1076"/>
          <ac:cxnSpMkLst>
            <pc:docMk/>
            <pc:sldMk cId="2089023597" sldId="257"/>
            <ac:cxnSpMk id="32" creationId="{1FADAA13-B2F3-4C0F-985C-E01313F1E1AC}"/>
          </ac:cxnSpMkLst>
        </pc:cxnChg>
        <pc:cxnChg chg="add mod">
          <ac:chgData name="Sanders Wang" userId="089d73b8-785c-4012-b931-81c632b6c9c7" providerId="ADAL" clId="{123A3659-8511-42A2-8251-FCA854022362}" dt="2021-06-01T14:41:03.066" v="373" actId="1076"/>
          <ac:cxnSpMkLst>
            <pc:docMk/>
            <pc:sldMk cId="2089023597" sldId="257"/>
            <ac:cxnSpMk id="34" creationId="{AB8CF213-0B8D-4307-BFEB-8A8BB36B88F4}"/>
          </ac:cxnSpMkLst>
        </pc:cxnChg>
        <pc:cxnChg chg="add mod">
          <ac:chgData name="Sanders Wang" userId="089d73b8-785c-4012-b931-81c632b6c9c7" providerId="ADAL" clId="{123A3659-8511-42A2-8251-FCA854022362}" dt="2021-06-01T14:32:32.146" v="164" actId="1076"/>
          <ac:cxnSpMkLst>
            <pc:docMk/>
            <pc:sldMk cId="2089023597" sldId="257"/>
            <ac:cxnSpMk id="45" creationId="{B6A12760-EF8E-44EA-9E5A-67649F70FFA0}"/>
          </ac:cxnSpMkLst>
        </pc:cxnChg>
        <pc:cxnChg chg="add mod">
          <ac:chgData name="Sanders Wang" userId="089d73b8-785c-4012-b931-81c632b6c9c7" providerId="ADAL" clId="{123A3659-8511-42A2-8251-FCA854022362}" dt="2021-06-01T14:32:32.146" v="164" actId="1076"/>
          <ac:cxnSpMkLst>
            <pc:docMk/>
            <pc:sldMk cId="2089023597" sldId="257"/>
            <ac:cxnSpMk id="47" creationId="{3A7A4C50-014F-4845-B2C6-076558E2051E}"/>
          </ac:cxnSpMkLst>
        </pc:cxnChg>
        <pc:cxnChg chg="add mod">
          <ac:chgData name="Sanders Wang" userId="089d73b8-785c-4012-b931-81c632b6c9c7" providerId="ADAL" clId="{123A3659-8511-42A2-8251-FCA854022362}" dt="2021-06-02T13:36:05.570" v="3785" actId="1076"/>
          <ac:cxnSpMkLst>
            <pc:docMk/>
            <pc:sldMk cId="2089023597" sldId="257"/>
            <ac:cxnSpMk id="63" creationId="{508C015A-D592-40E8-8632-64572AD3B46A}"/>
          </ac:cxnSpMkLst>
        </pc:cxnChg>
        <pc:cxnChg chg="add mod">
          <ac:chgData name="Sanders Wang" userId="089d73b8-785c-4012-b931-81c632b6c9c7" providerId="ADAL" clId="{123A3659-8511-42A2-8251-FCA854022362}" dt="2021-06-02T13:36:05.570" v="3785" actId="1076"/>
          <ac:cxnSpMkLst>
            <pc:docMk/>
            <pc:sldMk cId="2089023597" sldId="257"/>
            <ac:cxnSpMk id="65" creationId="{00C6AAB5-BA77-4124-AF1C-5B07835531F2}"/>
          </ac:cxnSpMkLst>
        </pc:cxnChg>
        <pc:cxnChg chg="add mod">
          <ac:chgData name="Sanders Wang" userId="089d73b8-785c-4012-b931-81c632b6c9c7" providerId="ADAL" clId="{123A3659-8511-42A2-8251-FCA854022362}" dt="2021-06-02T13:36:05.570" v="3785" actId="1076"/>
          <ac:cxnSpMkLst>
            <pc:docMk/>
            <pc:sldMk cId="2089023597" sldId="257"/>
            <ac:cxnSpMk id="67" creationId="{26BC8E53-6919-4A79-BDAD-C91234A4C489}"/>
          </ac:cxnSpMkLst>
        </pc:cxnChg>
        <pc:cxnChg chg="add del mod">
          <ac:chgData name="Sanders Wang" userId="089d73b8-785c-4012-b931-81c632b6c9c7" providerId="ADAL" clId="{123A3659-8511-42A2-8251-FCA854022362}" dt="2021-06-01T14:33:21.078" v="176" actId="478"/>
          <ac:cxnSpMkLst>
            <pc:docMk/>
            <pc:sldMk cId="2089023597" sldId="257"/>
            <ac:cxnSpMk id="72" creationId="{28B97E91-5A38-4F9B-86BF-A4E9D9690C9D}"/>
          </ac:cxnSpMkLst>
        </pc:cxnChg>
        <pc:cxnChg chg="add del mod">
          <ac:chgData name="Sanders Wang" userId="089d73b8-785c-4012-b931-81c632b6c9c7" providerId="ADAL" clId="{123A3659-8511-42A2-8251-FCA854022362}" dt="2021-06-01T14:33:21.078" v="176" actId="478"/>
          <ac:cxnSpMkLst>
            <pc:docMk/>
            <pc:sldMk cId="2089023597" sldId="257"/>
            <ac:cxnSpMk id="74" creationId="{BAD1CA6D-EC62-4A75-9B6B-4679AFE31954}"/>
          </ac:cxnSpMkLst>
        </pc:cxnChg>
        <pc:cxnChg chg="add del mod">
          <ac:chgData name="Sanders Wang" userId="089d73b8-785c-4012-b931-81c632b6c9c7" providerId="ADAL" clId="{123A3659-8511-42A2-8251-FCA854022362}" dt="2021-06-01T14:33:21.078" v="176" actId="478"/>
          <ac:cxnSpMkLst>
            <pc:docMk/>
            <pc:sldMk cId="2089023597" sldId="257"/>
            <ac:cxnSpMk id="77" creationId="{F839E276-0B50-44BC-83D2-ECBD7351C3F1}"/>
          </ac:cxnSpMkLst>
        </pc:cxnChg>
        <pc:cxnChg chg="add del mod">
          <ac:chgData name="Sanders Wang" userId="089d73b8-785c-4012-b931-81c632b6c9c7" providerId="ADAL" clId="{123A3659-8511-42A2-8251-FCA854022362}" dt="2021-06-01T14:33:21.078" v="176" actId="478"/>
          <ac:cxnSpMkLst>
            <pc:docMk/>
            <pc:sldMk cId="2089023597" sldId="257"/>
            <ac:cxnSpMk id="79" creationId="{6F1E529A-3CA3-4B1C-9B1D-B5ED183AB755}"/>
          </ac:cxnSpMkLst>
        </pc:cxnChg>
        <pc:cxnChg chg="add del mod">
          <ac:chgData name="Sanders Wang" userId="089d73b8-785c-4012-b931-81c632b6c9c7" providerId="ADAL" clId="{123A3659-8511-42A2-8251-FCA854022362}" dt="2021-06-01T14:33:21.078" v="176" actId="478"/>
          <ac:cxnSpMkLst>
            <pc:docMk/>
            <pc:sldMk cId="2089023597" sldId="257"/>
            <ac:cxnSpMk id="82" creationId="{1D029C7B-58F3-4F63-8EE9-97187B963D7D}"/>
          </ac:cxnSpMkLst>
        </pc:cxnChg>
        <pc:cxnChg chg="add del mod">
          <ac:chgData name="Sanders Wang" userId="089d73b8-785c-4012-b931-81c632b6c9c7" providerId="ADAL" clId="{123A3659-8511-42A2-8251-FCA854022362}" dt="2021-06-01T14:33:21.078" v="176" actId="478"/>
          <ac:cxnSpMkLst>
            <pc:docMk/>
            <pc:sldMk cId="2089023597" sldId="257"/>
            <ac:cxnSpMk id="84" creationId="{919ABC9D-68FC-4627-918E-399A4F22F7B0}"/>
          </ac:cxnSpMkLst>
        </pc:cxnChg>
        <pc:cxnChg chg="add del mod">
          <ac:chgData name="Sanders Wang" userId="089d73b8-785c-4012-b931-81c632b6c9c7" providerId="ADAL" clId="{123A3659-8511-42A2-8251-FCA854022362}" dt="2021-06-01T14:33:21.078" v="176" actId="478"/>
          <ac:cxnSpMkLst>
            <pc:docMk/>
            <pc:sldMk cId="2089023597" sldId="257"/>
            <ac:cxnSpMk id="87" creationId="{DE807BC6-6EF1-4C85-9426-1AF48D66470F}"/>
          </ac:cxnSpMkLst>
        </pc:cxnChg>
        <pc:cxnChg chg="add del mod">
          <ac:chgData name="Sanders Wang" userId="089d73b8-785c-4012-b931-81c632b6c9c7" providerId="ADAL" clId="{123A3659-8511-42A2-8251-FCA854022362}" dt="2021-06-01T14:33:21.078" v="176" actId="478"/>
          <ac:cxnSpMkLst>
            <pc:docMk/>
            <pc:sldMk cId="2089023597" sldId="257"/>
            <ac:cxnSpMk id="89" creationId="{9EB305C3-08C2-44D5-8107-9EF17B08C5AC}"/>
          </ac:cxnSpMkLst>
        </pc:cxnChg>
        <pc:cxnChg chg="add mod">
          <ac:chgData name="Sanders Wang" userId="089d73b8-785c-4012-b931-81c632b6c9c7" providerId="ADAL" clId="{123A3659-8511-42A2-8251-FCA854022362}" dt="2021-06-01T14:33:50.394" v="182" actId="14100"/>
          <ac:cxnSpMkLst>
            <pc:docMk/>
            <pc:sldMk cId="2089023597" sldId="257"/>
            <ac:cxnSpMk id="92" creationId="{424904A0-E3D5-4197-A059-087C43BA7D04}"/>
          </ac:cxnSpMkLst>
        </pc:cxnChg>
        <pc:cxnChg chg="add mod">
          <ac:chgData name="Sanders Wang" userId="089d73b8-785c-4012-b931-81c632b6c9c7" providerId="ADAL" clId="{123A3659-8511-42A2-8251-FCA854022362}" dt="2021-06-01T14:47:06.222" v="441" actId="14100"/>
          <ac:cxnSpMkLst>
            <pc:docMk/>
            <pc:sldMk cId="2089023597" sldId="257"/>
            <ac:cxnSpMk id="98" creationId="{A998A7B8-BEB7-4F4D-9EF0-490E47DF06D1}"/>
          </ac:cxnSpMkLst>
        </pc:cxnChg>
        <pc:cxnChg chg="add mod">
          <ac:chgData name="Sanders Wang" userId="089d73b8-785c-4012-b931-81c632b6c9c7" providerId="ADAL" clId="{123A3659-8511-42A2-8251-FCA854022362}" dt="2021-06-01T14:32:32.146" v="164" actId="1076"/>
          <ac:cxnSpMkLst>
            <pc:docMk/>
            <pc:sldMk cId="2089023597" sldId="257"/>
            <ac:cxnSpMk id="104" creationId="{DD1A5372-465D-4216-9A39-A9343E87E8B0}"/>
          </ac:cxnSpMkLst>
        </pc:cxnChg>
        <pc:cxnChg chg="add mod">
          <ac:chgData name="Sanders Wang" userId="089d73b8-785c-4012-b931-81c632b6c9c7" providerId="ADAL" clId="{123A3659-8511-42A2-8251-FCA854022362}" dt="2021-06-01T14:32:44.690" v="168" actId="14100"/>
          <ac:cxnSpMkLst>
            <pc:docMk/>
            <pc:sldMk cId="2089023597" sldId="257"/>
            <ac:cxnSpMk id="109" creationId="{136146C8-AF45-4478-8666-57FD1A9FAB03}"/>
          </ac:cxnSpMkLst>
        </pc:cxnChg>
        <pc:cxnChg chg="add mod">
          <ac:chgData name="Sanders Wang" userId="089d73b8-785c-4012-b931-81c632b6c9c7" providerId="ADAL" clId="{123A3659-8511-42A2-8251-FCA854022362}" dt="2021-06-02T13:36:05.570" v="3785" actId="1076"/>
          <ac:cxnSpMkLst>
            <pc:docMk/>
            <pc:sldMk cId="2089023597" sldId="257"/>
            <ac:cxnSpMk id="116" creationId="{21A82539-E231-420B-B46C-11246CCC87F9}"/>
          </ac:cxnSpMkLst>
        </pc:cxnChg>
        <pc:cxnChg chg="add mod">
          <ac:chgData name="Sanders Wang" userId="089d73b8-785c-4012-b931-81c632b6c9c7" providerId="ADAL" clId="{123A3659-8511-42A2-8251-FCA854022362}" dt="2021-06-02T13:37:19.921" v="3791" actId="164"/>
          <ac:cxnSpMkLst>
            <pc:docMk/>
            <pc:sldMk cId="2089023597" sldId="257"/>
            <ac:cxnSpMk id="137" creationId="{38B68CE7-B057-495D-9586-B4E417D9BC8E}"/>
          </ac:cxnSpMkLst>
        </pc:cxnChg>
        <pc:cxnChg chg="add mod">
          <ac:chgData name="Sanders Wang" userId="089d73b8-785c-4012-b931-81c632b6c9c7" providerId="ADAL" clId="{123A3659-8511-42A2-8251-FCA854022362}" dt="2021-06-02T13:37:19.921" v="3791" actId="164"/>
          <ac:cxnSpMkLst>
            <pc:docMk/>
            <pc:sldMk cId="2089023597" sldId="257"/>
            <ac:cxnSpMk id="139" creationId="{4B39B30F-1250-4184-946A-B705C655A31A}"/>
          </ac:cxnSpMkLst>
        </pc:cxnChg>
        <pc:cxnChg chg="add mod">
          <ac:chgData name="Sanders Wang" userId="089d73b8-785c-4012-b931-81c632b6c9c7" providerId="ADAL" clId="{123A3659-8511-42A2-8251-FCA854022362}" dt="2021-06-02T13:37:19.921" v="3791" actId="164"/>
          <ac:cxnSpMkLst>
            <pc:docMk/>
            <pc:sldMk cId="2089023597" sldId="257"/>
            <ac:cxnSpMk id="141" creationId="{D3017B0D-B7F1-48AF-8EE2-9D783ACAD506}"/>
          </ac:cxnSpMkLst>
        </pc:cxnChg>
        <pc:cxnChg chg="add mod">
          <ac:chgData name="Sanders Wang" userId="089d73b8-785c-4012-b931-81c632b6c9c7" providerId="ADAL" clId="{123A3659-8511-42A2-8251-FCA854022362}" dt="2021-06-02T13:37:19.921" v="3791" actId="164"/>
          <ac:cxnSpMkLst>
            <pc:docMk/>
            <pc:sldMk cId="2089023597" sldId="257"/>
            <ac:cxnSpMk id="149" creationId="{5DC90537-5FA2-4B7D-85BF-D29C6B27ACFD}"/>
          </ac:cxnSpMkLst>
        </pc:cxnChg>
        <pc:cxnChg chg="add mod">
          <ac:chgData name="Sanders Wang" userId="089d73b8-785c-4012-b931-81c632b6c9c7" providerId="ADAL" clId="{123A3659-8511-42A2-8251-FCA854022362}" dt="2021-06-02T13:37:19.921" v="3791" actId="164"/>
          <ac:cxnSpMkLst>
            <pc:docMk/>
            <pc:sldMk cId="2089023597" sldId="257"/>
            <ac:cxnSpMk id="154" creationId="{755917B9-3B2D-4B52-9719-855951B34FE1}"/>
          </ac:cxnSpMkLst>
        </pc:cxnChg>
        <pc:cxnChg chg="add mod">
          <ac:chgData name="Sanders Wang" userId="089d73b8-785c-4012-b931-81c632b6c9c7" providerId="ADAL" clId="{123A3659-8511-42A2-8251-FCA854022362}" dt="2021-06-02T13:37:19.921" v="3791" actId="164"/>
          <ac:cxnSpMkLst>
            <pc:docMk/>
            <pc:sldMk cId="2089023597" sldId="257"/>
            <ac:cxnSpMk id="159" creationId="{A7F8B10F-EC4A-4742-BC36-3CC7B746CEDD}"/>
          </ac:cxnSpMkLst>
        </pc:cxnChg>
        <pc:cxnChg chg="add mod">
          <ac:chgData name="Sanders Wang" userId="089d73b8-785c-4012-b931-81c632b6c9c7" providerId="ADAL" clId="{123A3659-8511-42A2-8251-FCA854022362}" dt="2021-06-02T13:37:19.921" v="3791" actId="164"/>
          <ac:cxnSpMkLst>
            <pc:docMk/>
            <pc:sldMk cId="2089023597" sldId="257"/>
            <ac:cxnSpMk id="161" creationId="{2B7C8060-9A0F-4538-9256-E017EF06DA3C}"/>
          </ac:cxnSpMkLst>
        </pc:cxnChg>
        <pc:cxnChg chg="add mod">
          <ac:chgData name="Sanders Wang" userId="089d73b8-785c-4012-b931-81c632b6c9c7" providerId="ADAL" clId="{123A3659-8511-42A2-8251-FCA854022362}" dt="2021-06-02T13:37:19.921" v="3791" actId="164"/>
          <ac:cxnSpMkLst>
            <pc:docMk/>
            <pc:sldMk cId="2089023597" sldId="257"/>
            <ac:cxnSpMk id="163" creationId="{569BDF1B-4EAE-4FF5-BBDC-FD541E7663CB}"/>
          </ac:cxnSpMkLst>
        </pc:cxnChg>
        <pc:cxnChg chg="add mod">
          <ac:chgData name="Sanders Wang" userId="089d73b8-785c-4012-b931-81c632b6c9c7" providerId="ADAL" clId="{123A3659-8511-42A2-8251-FCA854022362}" dt="2021-06-02T13:37:19.921" v="3791" actId="164"/>
          <ac:cxnSpMkLst>
            <pc:docMk/>
            <pc:sldMk cId="2089023597" sldId="257"/>
            <ac:cxnSpMk id="165" creationId="{D7656ECE-BF1E-48CF-B8CE-F00707240D87}"/>
          </ac:cxnSpMkLst>
        </pc:cxnChg>
        <pc:cxnChg chg="add del mod">
          <ac:chgData name="Sanders Wang" userId="089d73b8-785c-4012-b931-81c632b6c9c7" providerId="ADAL" clId="{123A3659-8511-42A2-8251-FCA854022362}" dt="2021-06-01T14:42:42.359" v="392" actId="478"/>
          <ac:cxnSpMkLst>
            <pc:docMk/>
            <pc:sldMk cId="2089023597" sldId="257"/>
            <ac:cxnSpMk id="168" creationId="{98E628E1-899D-4D35-A646-A2A837974798}"/>
          </ac:cxnSpMkLst>
        </pc:cxnChg>
        <pc:cxnChg chg="add mod">
          <ac:chgData name="Sanders Wang" userId="089d73b8-785c-4012-b931-81c632b6c9c7" providerId="ADAL" clId="{123A3659-8511-42A2-8251-FCA854022362}" dt="2021-06-02T13:37:19.921" v="3791" actId="164"/>
          <ac:cxnSpMkLst>
            <pc:docMk/>
            <pc:sldMk cId="2089023597" sldId="257"/>
            <ac:cxnSpMk id="170" creationId="{2F004DC3-89DE-4856-9EF5-3BACE72AA8C8}"/>
          </ac:cxnSpMkLst>
        </pc:cxnChg>
        <pc:cxnChg chg="add mod">
          <ac:chgData name="Sanders Wang" userId="089d73b8-785c-4012-b931-81c632b6c9c7" providerId="ADAL" clId="{123A3659-8511-42A2-8251-FCA854022362}" dt="2021-06-02T13:37:19.921" v="3791" actId="164"/>
          <ac:cxnSpMkLst>
            <pc:docMk/>
            <pc:sldMk cId="2089023597" sldId="257"/>
            <ac:cxnSpMk id="172" creationId="{13A02129-2653-45F2-AB9F-984A49C63446}"/>
          </ac:cxnSpMkLst>
        </pc:cxnChg>
        <pc:cxnChg chg="add del mod">
          <ac:chgData name="Sanders Wang" userId="089d73b8-785c-4012-b931-81c632b6c9c7" providerId="ADAL" clId="{123A3659-8511-42A2-8251-FCA854022362}" dt="2021-06-01T14:43:17.107" v="402" actId="478"/>
          <ac:cxnSpMkLst>
            <pc:docMk/>
            <pc:sldMk cId="2089023597" sldId="257"/>
            <ac:cxnSpMk id="173" creationId="{70C73EE7-B5FE-4A52-B042-37BA475D73A5}"/>
          </ac:cxnSpMkLst>
        </pc:cxnChg>
        <pc:cxnChg chg="add mod">
          <ac:chgData name="Sanders Wang" userId="089d73b8-785c-4012-b931-81c632b6c9c7" providerId="ADAL" clId="{123A3659-8511-42A2-8251-FCA854022362}" dt="2021-06-02T13:37:19.921" v="3791" actId="164"/>
          <ac:cxnSpMkLst>
            <pc:docMk/>
            <pc:sldMk cId="2089023597" sldId="257"/>
            <ac:cxnSpMk id="176" creationId="{0A952DE0-813E-4BFF-B95D-5E03813047AE}"/>
          </ac:cxnSpMkLst>
        </pc:cxnChg>
        <pc:cxnChg chg="add mod">
          <ac:chgData name="Sanders Wang" userId="089d73b8-785c-4012-b931-81c632b6c9c7" providerId="ADAL" clId="{123A3659-8511-42A2-8251-FCA854022362}" dt="2021-06-02T13:37:19.921" v="3791" actId="164"/>
          <ac:cxnSpMkLst>
            <pc:docMk/>
            <pc:sldMk cId="2089023597" sldId="257"/>
            <ac:cxnSpMk id="181" creationId="{5816FBC8-8F71-487A-A7CC-EE2448BFB606}"/>
          </ac:cxnSpMkLst>
        </pc:cxnChg>
        <pc:cxnChg chg="add mod">
          <ac:chgData name="Sanders Wang" userId="089d73b8-785c-4012-b931-81c632b6c9c7" providerId="ADAL" clId="{123A3659-8511-42A2-8251-FCA854022362}" dt="2021-06-02T13:37:19.921" v="3791" actId="164"/>
          <ac:cxnSpMkLst>
            <pc:docMk/>
            <pc:sldMk cId="2089023597" sldId="257"/>
            <ac:cxnSpMk id="196" creationId="{24D6F572-3305-43BF-A37D-96F40CAAC372}"/>
          </ac:cxnSpMkLst>
        </pc:cxnChg>
        <pc:cxnChg chg="add mod">
          <ac:chgData name="Sanders Wang" userId="089d73b8-785c-4012-b931-81c632b6c9c7" providerId="ADAL" clId="{123A3659-8511-42A2-8251-FCA854022362}" dt="2021-06-01T14:46:16.672" v="430" actId="571"/>
          <ac:cxnSpMkLst>
            <pc:docMk/>
            <pc:sldMk cId="2089023597" sldId="257"/>
            <ac:cxnSpMk id="202" creationId="{B9B367F6-27AB-402A-9E3B-FD6E3A3B8EBB}"/>
          </ac:cxnSpMkLst>
        </pc:cxnChg>
        <pc:cxnChg chg="add mod">
          <ac:chgData name="Sanders Wang" userId="089d73b8-785c-4012-b931-81c632b6c9c7" providerId="ADAL" clId="{123A3659-8511-42A2-8251-FCA854022362}" dt="2021-06-01T14:46:16.672" v="430" actId="571"/>
          <ac:cxnSpMkLst>
            <pc:docMk/>
            <pc:sldMk cId="2089023597" sldId="257"/>
            <ac:cxnSpMk id="204" creationId="{B4089DF0-AB84-447A-A293-99A09F50F27F}"/>
          </ac:cxnSpMkLst>
        </pc:cxnChg>
        <pc:cxnChg chg="add mod">
          <ac:chgData name="Sanders Wang" userId="089d73b8-785c-4012-b931-81c632b6c9c7" providerId="ADAL" clId="{123A3659-8511-42A2-8251-FCA854022362}" dt="2021-06-01T14:46:16.672" v="430" actId="571"/>
          <ac:cxnSpMkLst>
            <pc:docMk/>
            <pc:sldMk cId="2089023597" sldId="257"/>
            <ac:cxnSpMk id="206" creationId="{010956A0-8DE1-4A31-A723-2D35DBC1F7A8}"/>
          </ac:cxnSpMkLst>
        </pc:cxnChg>
        <pc:cxnChg chg="add mod">
          <ac:chgData name="Sanders Wang" userId="089d73b8-785c-4012-b931-81c632b6c9c7" providerId="ADAL" clId="{123A3659-8511-42A2-8251-FCA854022362}" dt="2021-06-01T14:46:51.488" v="438" actId="571"/>
          <ac:cxnSpMkLst>
            <pc:docMk/>
            <pc:sldMk cId="2089023597" sldId="257"/>
            <ac:cxnSpMk id="209" creationId="{8C39195F-F986-42A1-A5EB-E81E4CB3C658}"/>
          </ac:cxnSpMkLst>
        </pc:cxnChg>
        <pc:cxnChg chg="add mod">
          <ac:chgData name="Sanders Wang" userId="089d73b8-785c-4012-b931-81c632b6c9c7" providerId="ADAL" clId="{123A3659-8511-42A2-8251-FCA854022362}" dt="2021-06-01T14:46:51.488" v="438" actId="571"/>
          <ac:cxnSpMkLst>
            <pc:docMk/>
            <pc:sldMk cId="2089023597" sldId="257"/>
            <ac:cxnSpMk id="211" creationId="{931929CD-5097-4C17-861C-4FB3EE7F55D0}"/>
          </ac:cxnSpMkLst>
        </pc:cxnChg>
        <pc:cxnChg chg="add mod">
          <ac:chgData name="Sanders Wang" userId="089d73b8-785c-4012-b931-81c632b6c9c7" providerId="ADAL" clId="{123A3659-8511-42A2-8251-FCA854022362}" dt="2021-06-01T14:46:51.488" v="438" actId="571"/>
          <ac:cxnSpMkLst>
            <pc:docMk/>
            <pc:sldMk cId="2089023597" sldId="257"/>
            <ac:cxnSpMk id="213" creationId="{0CD43431-FA23-4A24-B389-852F2CB4DDA7}"/>
          </ac:cxnSpMkLst>
        </pc:cxnChg>
        <pc:cxnChg chg="add mod">
          <ac:chgData name="Sanders Wang" userId="089d73b8-785c-4012-b931-81c632b6c9c7" providerId="ADAL" clId="{123A3659-8511-42A2-8251-FCA854022362}" dt="2021-06-02T13:37:19.921" v="3791" actId="164"/>
          <ac:cxnSpMkLst>
            <pc:docMk/>
            <pc:sldMk cId="2089023597" sldId="257"/>
            <ac:cxnSpMk id="223" creationId="{EAD8643C-AC25-4CFC-90D1-D2FFBCA32113}"/>
          </ac:cxnSpMkLst>
        </pc:cxnChg>
        <pc:cxnChg chg="add mod">
          <ac:chgData name="Sanders Wang" userId="089d73b8-785c-4012-b931-81c632b6c9c7" providerId="ADAL" clId="{123A3659-8511-42A2-8251-FCA854022362}" dt="2021-06-02T13:37:19.921" v="3791" actId="164"/>
          <ac:cxnSpMkLst>
            <pc:docMk/>
            <pc:sldMk cId="2089023597" sldId="257"/>
            <ac:cxnSpMk id="226" creationId="{4EE357A5-C5A9-4C1D-939D-04AC48F0B9FF}"/>
          </ac:cxnSpMkLst>
        </pc:cxnChg>
        <pc:cxnChg chg="add mod">
          <ac:chgData name="Sanders Wang" userId="089d73b8-785c-4012-b931-81c632b6c9c7" providerId="ADAL" clId="{123A3659-8511-42A2-8251-FCA854022362}" dt="2021-06-02T13:37:19.921" v="3791" actId="164"/>
          <ac:cxnSpMkLst>
            <pc:docMk/>
            <pc:sldMk cId="2089023597" sldId="257"/>
            <ac:cxnSpMk id="230" creationId="{05A9AC44-AAF1-442D-9162-E330495AD56C}"/>
          </ac:cxnSpMkLst>
        </pc:cxnChg>
        <pc:cxnChg chg="add mod">
          <ac:chgData name="Sanders Wang" userId="089d73b8-785c-4012-b931-81c632b6c9c7" providerId="ADAL" clId="{123A3659-8511-42A2-8251-FCA854022362}" dt="2021-06-02T13:37:19.921" v="3791" actId="164"/>
          <ac:cxnSpMkLst>
            <pc:docMk/>
            <pc:sldMk cId="2089023597" sldId="257"/>
            <ac:cxnSpMk id="233" creationId="{A81E7948-AC5A-4200-9967-30A0ECAD3B3F}"/>
          </ac:cxnSpMkLst>
        </pc:cxnChg>
      </pc:sldChg>
      <pc:sldChg chg="addSp delSp modSp add del mod">
        <pc:chgData name="Sanders Wang" userId="089d73b8-785c-4012-b931-81c632b6c9c7" providerId="ADAL" clId="{123A3659-8511-42A2-8251-FCA854022362}" dt="2021-06-04T07:16:56.703" v="4307" actId="47"/>
        <pc:sldMkLst>
          <pc:docMk/>
          <pc:sldMk cId="1963486472" sldId="258"/>
        </pc:sldMkLst>
        <pc:spChg chg="mod">
          <ac:chgData name="Sanders Wang" userId="089d73b8-785c-4012-b931-81c632b6c9c7" providerId="ADAL" clId="{123A3659-8511-42A2-8251-FCA854022362}" dt="2021-06-01T14:50:01.394" v="476" actId="6549"/>
          <ac:spMkLst>
            <pc:docMk/>
            <pc:sldMk cId="1963486472" sldId="258"/>
            <ac:spMk id="2" creationId="{779EB729-BE9C-425E-A3A5-C2B23735E5AB}"/>
          </ac:spMkLst>
        </pc:spChg>
        <pc:spChg chg="add del mod">
          <ac:chgData name="Sanders Wang" userId="089d73b8-785c-4012-b931-81c632b6c9c7" providerId="ADAL" clId="{123A3659-8511-42A2-8251-FCA854022362}" dt="2021-06-01T15:31:45.284" v="1047" actId="478"/>
          <ac:spMkLst>
            <pc:docMk/>
            <pc:sldMk cId="1963486472" sldId="258"/>
            <ac:spMk id="4" creationId="{A713E57B-E04E-4FA5-91B9-4B5FDE46ADAB}"/>
          </ac:spMkLst>
        </pc:spChg>
        <pc:spChg chg="mod">
          <ac:chgData name="Sanders Wang" userId="089d73b8-785c-4012-b931-81c632b6c9c7" providerId="ADAL" clId="{123A3659-8511-42A2-8251-FCA854022362}" dt="2021-06-01T14:52:00.675" v="501" actId="1076"/>
          <ac:spMkLst>
            <pc:docMk/>
            <pc:sldMk cId="1963486472" sldId="258"/>
            <ac:spMk id="6" creationId="{158466C0-A936-4065-B125-6D84F44CA31A}"/>
          </ac:spMkLst>
        </pc:spChg>
        <pc:spChg chg="mod">
          <ac:chgData name="Sanders Wang" userId="089d73b8-785c-4012-b931-81c632b6c9c7" providerId="ADAL" clId="{123A3659-8511-42A2-8251-FCA854022362}" dt="2021-06-01T14:52:00.675" v="501" actId="1076"/>
          <ac:spMkLst>
            <pc:docMk/>
            <pc:sldMk cId="1963486472" sldId="258"/>
            <ac:spMk id="13" creationId="{96959EC7-4437-46F4-8C23-C7B6456F4BBA}"/>
          </ac:spMkLst>
        </pc:spChg>
        <pc:spChg chg="mod">
          <ac:chgData name="Sanders Wang" userId="089d73b8-785c-4012-b931-81c632b6c9c7" providerId="ADAL" clId="{123A3659-8511-42A2-8251-FCA854022362}" dt="2021-06-01T14:52:00.675" v="501" actId="1076"/>
          <ac:spMkLst>
            <pc:docMk/>
            <pc:sldMk cId="1963486472" sldId="258"/>
            <ac:spMk id="17" creationId="{2A9CFF7A-0CCD-4C71-B3D2-97DD6BE32706}"/>
          </ac:spMkLst>
        </pc:spChg>
        <pc:spChg chg="mod">
          <ac:chgData name="Sanders Wang" userId="089d73b8-785c-4012-b931-81c632b6c9c7" providerId="ADAL" clId="{123A3659-8511-42A2-8251-FCA854022362}" dt="2021-06-01T14:52:36.380" v="504" actId="1076"/>
          <ac:spMkLst>
            <pc:docMk/>
            <pc:sldMk cId="1963486472" sldId="258"/>
            <ac:spMk id="20" creationId="{5AC8A5AE-07B3-46BE-AD15-5A0FB6609A94}"/>
          </ac:spMkLst>
        </pc:spChg>
        <pc:spChg chg="mod">
          <ac:chgData name="Sanders Wang" userId="089d73b8-785c-4012-b931-81c632b6c9c7" providerId="ADAL" clId="{123A3659-8511-42A2-8251-FCA854022362}" dt="2021-06-01T14:52:36.380" v="504" actId="1076"/>
          <ac:spMkLst>
            <pc:docMk/>
            <pc:sldMk cId="1963486472" sldId="258"/>
            <ac:spMk id="21" creationId="{F5F42878-DD66-4494-A9ED-348B3EF98486}"/>
          </ac:spMkLst>
        </pc:spChg>
        <pc:spChg chg="mod">
          <ac:chgData name="Sanders Wang" userId="089d73b8-785c-4012-b931-81c632b6c9c7" providerId="ADAL" clId="{123A3659-8511-42A2-8251-FCA854022362}" dt="2021-06-01T14:52:36.380" v="504" actId="1076"/>
          <ac:spMkLst>
            <pc:docMk/>
            <pc:sldMk cId="1963486472" sldId="258"/>
            <ac:spMk id="23" creationId="{C49475C3-C41F-465C-94D6-788FDC999CF7}"/>
          </ac:spMkLst>
        </pc:spChg>
        <pc:spChg chg="mod">
          <ac:chgData name="Sanders Wang" userId="089d73b8-785c-4012-b931-81c632b6c9c7" providerId="ADAL" clId="{123A3659-8511-42A2-8251-FCA854022362}" dt="2021-06-01T14:54:21.006" v="518" actId="1076"/>
          <ac:spMkLst>
            <pc:docMk/>
            <pc:sldMk cId="1963486472" sldId="258"/>
            <ac:spMk id="30" creationId="{781EBBA9-E30D-4511-B123-029E528A595D}"/>
          </ac:spMkLst>
        </pc:spChg>
        <pc:spChg chg="mod">
          <ac:chgData name="Sanders Wang" userId="089d73b8-785c-4012-b931-81c632b6c9c7" providerId="ADAL" clId="{123A3659-8511-42A2-8251-FCA854022362}" dt="2021-06-01T14:54:21.006" v="518" actId="1076"/>
          <ac:spMkLst>
            <pc:docMk/>
            <pc:sldMk cId="1963486472" sldId="258"/>
            <ac:spMk id="31" creationId="{335603CC-A590-4802-8DAF-618E952FC712}"/>
          </ac:spMkLst>
        </pc:spChg>
        <pc:spChg chg="mod">
          <ac:chgData name="Sanders Wang" userId="089d73b8-785c-4012-b931-81c632b6c9c7" providerId="ADAL" clId="{123A3659-8511-42A2-8251-FCA854022362}" dt="2021-06-01T14:54:21.006" v="518" actId="1076"/>
          <ac:spMkLst>
            <pc:docMk/>
            <pc:sldMk cId="1963486472" sldId="258"/>
            <ac:spMk id="33" creationId="{58DBDA41-B94C-4575-9967-FB41538EA0A0}"/>
          </ac:spMkLst>
        </pc:spChg>
        <pc:spChg chg="mod">
          <ac:chgData name="Sanders Wang" userId="089d73b8-785c-4012-b931-81c632b6c9c7" providerId="ADAL" clId="{123A3659-8511-42A2-8251-FCA854022362}" dt="2021-06-01T14:52:20.275" v="502" actId="1076"/>
          <ac:spMkLst>
            <pc:docMk/>
            <pc:sldMk cId="1963486472" sldId="258"/>
            <ac:spMk id="43" creationId="{F7031148-5AE0-4848-8BD7-8FF349818F25}"/>
          </ac:spMkLst>
        </pc:spChg>
        <pc:spChg chg="mod">
          <ac:chgData name="Sanders Wang" userId="089d73b8-785c-4012-b931-81c632b6c9c7" providerId="ADAL" clId="{123A3659-8511-42A2-8251-FCA854022362}" dt="2021-06-01T14:52:20.275" v="502" actId="1076"/>
          <ac:spMkLst>
            <pc:docMk/>
            <pc:sldMk cId="1963486472" sldId="258"/>
            <ac:spMk id="44" creationId="{3CCACE32-D3E2-4FB6-83E9-93BD0E1E08E2}"/>
          </ac:spMkLst>
        </pc:spChg>
        <pc:spChg chg="mod">
          <ac:chgData name="Sanders Wang" userId="089d73b8-785c-4012-b931-81c632b6c9c7" providerId="ADAL" clId="{123A3659-8511-42A2-8251-FCA854022362}" dt="2021-06-01T14:52:20.275" v="502" actId="1076"/>
          <ac:spMkLst>
            <pc:docMk/>
            <pc:sldMk cId="1963486472" sldId="258"/>
            <ac:spMk id="46" creationId="{807614E0-FFD3-4A6D-999B-E0586CBE41A6}"/>
          </ac:spMkLst>
        </pc:spChg>
        <pc:spChg chg="mod">
          <ac:chgData name="Sanders Wang" userId="089d73b8-785c-4012-b931-81c632b6c9c7" providerId="ADAL" clId="{123A3659-8511-42A2-8251-FCA854022362}" dt="2021-06-01T14:52:00.675" v="501" actId="1076"/>
          <ac:spMkLst>
            <pc:docMk/>
            <pc:sldMk cId="1963486472" sldId="258"/>
            <ac:spMk id="91" creationId="{091B8DF9-23D5-4B70-95A1-E80909259489}"/>
          </ac:spMkLst>
        </pc:spChg>
        <pc:spChg chg="add mod">
          <ac:chgData name="Sanders Wang" userId="089d73b8-785c-4012-b931-81c632b6c9c7" providerId="ADAL" clId="{123A3659-8511-42A2-8251-FCA854022362}" dt="2021-06-01T14:54:28.721" v="520" actId="14100"/>
          <ac:spMkLst>
            <pc:docMk/>
            <pc:sldMk cId="1963486472" sldId="258"/>
            <ac:spMk id="94" creationId="{EF904B52-A534-4B58-A942-223AD9C6A91F}"/>
          </ac:spMkLst>
        </pc:spChg>
        <pc:spChg chg="add mod">
          <ac:chgData name="Sanders Wang" userId="089d73b8-785c-4012-b931-81c632b6c9c7" providerId="ADAL" clId="{123A3659-8511-42A2-8251-FCA854022362}" dt="2021-06-01T14:54:36.385" v="521" actId="571"/>
          <ac:spMkLst>
            <pc:docMk/>
            <pc:sldMk cId="1963486472" sldId="258"/>
            <ac:spMk id="95" creationId="{233AC9F8-AA9D-4BF2-B083-860F905A7A3E}"/>
          </ac:spMkLst>
        </pc:spChg>
        <pc:spChg chg="add del mod">
          <ac:chgData name="Sanders Wang" userId="089d73b8-785c-4012-b931-81c632b6c9c7" providerId="ADAL" clId="{123A3659-8511-42A2-8251-FCA854022362}" dt="2021-06-01T14:58:52.236" v="595" actId="478"/>
          <ac:spMkLst>
            <pc:docMk/>
            <pc:sldMk cId="1963486472" sldId="258"/>
            <ac:spMk id="96" creationId="{053727BA-4C9F-4B30-BF5F-EB5029C3FFAC}"/>
          </ac:spMkLst>
        </pc:spChg>
        <pc:spChg chg="mod">
          <ac:chgData name="Sanders Wang" userId="089d73b8-785c-4012-b931-81c632b6c9c7" providerId="ADAL" clId="{123A3659-8511-42A2-8251-FCA854022362}" dt="2021-06-01T14:54:21.006" v="518" actId="1076"/>
          <ac:spMkLst>
            <pc:docMk/>
            <pc:sldMk cId="1963486472" sldId="258"/>
            <ac:spMk id="97" creationId="{AFA301F7-BA7D-46E7-ABCC-A41CA4AC854D}"/>
          </ac:spMkLst>
        </pc:spChg>
        <pc:spChg chg="add mod">
          <ac:chgData name="Sanders Wang" userId="089d73b8-785c-4012-b931-81c632b6c9c7" providerId="ADAL" clId="{123A3659-8511-42A2-8251-FCA854022362}" dt="2021-06-01T14:54:56.860" v="525" actId="14100"/>
          <ac:spMkLst>
            <pc:docMk/>
            <pc:sldMk cId="1963486472" sldId="258"/>
            <ac:spMk id="99" creationId="{650BF704-24D4-4373-8CFB-C90ED9656D54}"/>
          </ac:spMkLst>
        </pc:spChg>
        <pc:spChg chg="add mod">
          <ac:chgData name="Sanders Wang" userId="089d73b8-785c-4012-b931-81c632b6c9c7" providerId="ADAL" clId="{123A3659-8511-42A2-8251-FCA854022362}" dt="2021-06-01T14:57:56.077" v="585" actId="14100"/>
          <ac:spMkLst>
            <pc:docMk/>
            <pc:sldMk cId="1963486472" sldId="258"/>
            <ac:spMk id="100" creationId="{0190ACAA-4568-4914-8AF4-2F3A86BC3B62}"/>
          </ac:spMkLst>
        </pc:spChg>
        <pc:spChg chg="add mod">
          <ac:chgData name="Sanders Wang" userId="089d73b8-785c-4012-b931-81c632b6c9c7" providerId="ADAL" clId="{123A3659-8511-42A2-8251-FCA854022362}" dt="2021-06-01T14:58:49.554" v="594" actId="20577"/>
          <ac:spMkLst>
            <pc:docMk/>
            <pc:sldMk cId="1963486472" sldId="258"/>
            <ac:spMk id="101" creationId="{7B956824-F45C-4F2D-A245-683AAC563DB1}"/>
          </ac:spMkLst>
        </pc:spChg>
        <pc:spChg chg="add mod">
          <ac:chgData name="Sanders Wang" userId="089d73b8-785c-4012-b931-81c632b6c9c7" providerId="ADAL" clId="{123A3659-8511-42A2-8251-FCA854022362}" dt="2021-06-01T14:57:52.046" v="584" actId="14100"/>
          <ac:spMkLst>
            <pc:docMk/>
            <pc:sldMk cId="1963486472" sldId="258"/>
            <ac:spMk id="102" creationId="{301F719B-2336-47E3-99D5-8B22EE5FCF02}"/>
          </ac:spMkLst>
        </pc:spChg>
        <pc:spChg chg="mod">
          <ac:chgData name="Sanders Wang" userId="089d73b8-785c-4012-b931-81c632b6c9c7" providerId="ADAL" clId="{123A3659-8511-42A2-8251-FCA854022362}" dt="2021-06-01T14:52:20.275" v="502" actId="1076"/>
          <ac:spMkLst>
            <pc:docMk/>
            <pc:sldMk cId="1963486472" sldId="258"/>
            <ac:spMk id="103" creationId="{EBDFBEBC-C392-470B-AE86-1671E02FA80D}"/>
          </ac:spMkLst>
        </pc:spChg>
        <pc:spChg chg="add mod">
          <ac:chgData name="Sanders Wang" userId="089d73b8-785c-4012-b931-81c632b6c9c7" providerId="ADAL" clId="{123A3659-8511-42A2-8251-FCA854022362}" dt="2021-06-01T14:58:36.856" v="591" actId="20577"/>
          <ac:spMkLst>
            <pc:docMk/>
            <pc:sldMk cId="1963486472" sldId="258"/>
            <ac:spMk id="105" creationId="{46D7BDB8-C04E-4919-BB19-707A584A23E6}"/>
          </ac:spMkLst>
        </pc:spChg>
        <pc:spChg chg="add mod">
          <ac:chgData name="Sanders Wang" userId="089d73b8-785c-4012-b931-81c632b6c9c7" providerId="ADAL" clId="{123A3659-8511-42A2-8251-FCA854022362}" dt="2021-06-01T14:57:46.434" v="583" actId="14100"/>
          <ac:spMkLst>
            <pc:docMk/>
            <pc:sldMk cId="1963486472" sldId="258"/>
            <ac:spMk id="106" creationId="{8B7A5287-2D20-47B8-9B29-60227E9314F2}"/>
          </ac:spMkLst>
        </pc:spChg>
        <pc:spChg chg="add mod">
          <ac:chgData name="Sanders Wang" userId="089d73b8-785c-4012-b931-81c632b6c9c7" providerId="ADAL" clId="{123A3659-8511-42A2-8251-FCA854022362}" dt="2021-06-01T14:58:16.407" v="588" actId="1076"/>
          <ac:spMkLst>
            <pc:docMk/>
            <pc:sldMk cId="1963486472" sldId="258"/>
            <ac:spMk id="107" creationId="{69661501-9E1F-474C-9BB2-F82E770AB95E}"/>
          </ac:spMkLst>
        </pc:spChg>
        <pc:spChg chg="mod">
          <ac:chgData name="Sanders Wang" userId="089d73b8-785c-4012-b931-81c632b6c9c7" providerId="ADAL" clId="{123A3659-8511-42A2-8251-FCA854022362}" dt="2021-06-01T14:52:36.380" v="504" actId="1076"/>
          <ac:spMkLst>
            <pc:docMk/>
            <pc:sldMk cId="1963486472" sldId="258"/>
            <ac:spMk id="108" creationId="{ADA8A153-B7C7-49D2-B485-7EA185D48006}"/>
          </ac:spMkLst>
        </pc:spChg>
        <pc:spChg chg="add mod">
          <ac:chgData name="Sanders Wang" userId="089d73b8-785c-4012-b931-81c632b6c9c7" providerId="ADAL" clId="{123A3659-8511-42A2-8251-FCA854022362}" dt="2021-06-01T14:58:59.653" v="596" actId="571"/>
          <ac:spMkLst>
            <pc:docMk/>
            <pc:sldMk cId="1963486472" sldId="258"/>
            <ac:spMk id="110" creationId="{16409E19-2B0A-4579-BD8D-27099A0D68FA}"/>
          </ac:spMkLst>
        </pc:spChg>
        <pc:spChg chg="add mod">
          <ac:chgData name="Sanders Wang" userId="089d73b8-785c-4012-b931-81c632b6c9c7" providerId="ADAL" clId="{123A3659-8511-42A2-8251-FCA854022362}" dt="2021-06-01T14:59:50.706" v="603" actId="14100"/>
          <ac:spMkLst>
            <pc:docMk/>
            <pc:sldMk cId="1963486472" sldId="258"/>
            <ac:spMk id="112" creationId="{57603EFE-58AF-4F17-89BE-51D89A62B702}"/>
          </ac:spMkLst>
        </pc:spChg>
        <pc:spChg chg="add mod">
          <ac:chgData name="Sanders Wang" userId="089d73b8-785c-4012-b931-81c632b6c9c7" providerId="ADAL" clId="{123A3659-8511-42A2-8251-FCA854022362}" dt="2021-06-01T15:00:36.199" v="611" actId="14100"/>
          <ac:spMkLst>
            <pc:docMk/>
            <pc:sldMk cId="1963486472" sldId="258"/>
            <ac:spMk id="114" creationId="{1C8DCB0A-046A-49CB-9D9E-052CB598B09B}"/>
          </ac:spMkLst>
        </pc:spChg>
        <pc:spChg chg="add mod">
          <ac:chgData name="Sanders Wang" userId="089d73b8-785c-4012-b931-81c632b6c9c7" providerId="ADAL" clId="{123A3659-8511-42A2-8251-FCA854022362}" dt="2021-06-01T15:00:53.178" v="614" actId="20577"/>
          <ac:spMkLst>
            <pc:docMk/>
            <pc:sldMk cId="1963486472" sldId="258"/>
            <ac:spMk id="115" creationId="{18333B22-2E4C-4870-8A1F-98ACD2F95B77}"/>
          </ac:spMkLst>
        </pc:spChg>
        <pc:spChg chg="add mod">
          <ac:chgData name="Sanders Wang" userId="089d73b8-785c-4012-b931-81c632b6c9c7" providerId="ADAL" clId="{123A3659-8511-42A2-8251-FCA854022362}" dt="2021-06-01T15:01:38.502" v="618" actId="1076"/>
          <ac:spMkLst>
            <pc:docMk/>
            <pc:sldMk cId="1963486472" sldId="258"/>
            <ac:spMk id="117" creationId="{FB2967EF-21F1-4E63-A84A-B8D3506FA5E7}"/>
          </ac:spMkLst>
        </pc:spChg>
        <pc:spChg chg="add mod">
          <ac:chgData name="Sanders Wang" userId="089d73b8-785c-4012-b931-81c632b6c9c7" providerId="ADAL" clId="{123A3659-8511-42A2-8251-FCA854022362}" dt="2021-06-01T15:01:38.502" v="618" actId="1076"/>
          <ac:spMkLst>
            <pc:docMk/>
            <pc:sldMk cId="1963486472" sldId="258"/>
            <ac:spMk id="118" creationId="{9F85F029-99DC-4FBF-A3A9-095E15FD8C3A}"/>
          </ac:spMkLst>
        </pc:spChg>
        <pc:spChg chg="add mod">
          <ac:chgData name="Sanders Wang" userId="089d73b8-785c-4012-b931-81c632b6c9c7" providerId="ADAL" clId="{123A3659-8511-42A2-8251-FCA854022362}" dt="2021-06-01T15:01:38.502" v="618" actId="1076"/>
          <ac:spMkLst>
            <pc:docMk/>
            <pc:sldMk cId="1963486472" sldId="258"/>
            <ac:spMk id="120" creationId="{F26B4E8C-EFBB-4BDB-8401-5EBB5EE3E161}"/>
          </ac:spMkLst>
        </pc:spChg>
        <pc:spChg chg="add mod">
          <ac:chgData name="Sanders Wang" userId="089d73b8-785c-4012-b931-81c632b6c9c7" providerId="ADAL" clId="{123A3659-8511-42A2-8251-FCA854022362}" dt="2021-06-01T15:01:38.502" v="618" actId="1076"/>
          <ac:spMkLst>
            <pc:docMk/>
            <pc:sldMk cId="1963486472" sldId="258"/>
            <ac:spMk id="123" creationId="{9DE8F4BC-15E0-4C79-B71E-C00D64D28E03}"/>
          </ac:spMkLst>
        </pc:spChg>
        <pc:spChg chg="add mod">
          <ac:chgData name="Sanders Wang" userId="089d73b8-785c-4012-b931-81c632b6c9c7" providerId="ADAL" clId="{123A3659-8511-42A2-8251-FCA854022362}" dt="2021-06-01T15:02:05.675" v="623" actId="14100"/>
          <ac:spMkLst>
            <pc:docMk/>
            <pc:sldMk cId="1963486472" sldId="258"/>
            <ac:spMk id="125" creationId="{42CB4D1A-3961-4B3D-A537-4F12ADC1BECB}"/>
          </ac:spMkLst>
        </pc:spChg>
        <pc:spChg chg="add mod">
          <ac:chgData name="Sanders Wang" userId="089d73b8-785c-4012-b931-81c632b6c9c7" providerId="ADAL" clId="{123A3659-8511-42A2-8251-FCA854022362}" dt="2021-06-01T15:01:38.502" v="618" actId="1076"/>
          <ac:spMkLst>
            <pc:docMk/>
            <pc:sldMk cId="1963486472" sldId="258"/>
            <ac:spMk id="126" creationId="{00E249C7-810F-4EE0-9BA3-9F4A971A4F9E}"/>
          </ac:spMkLst>
        </pc:spChg>
        <pc:spChg chg="del">
          <ac:chgData name="Sanders Wang" userId="089d73b8-785c-4012-b931-81c632b6c9c7" providerId="ADAL" clId="{123A3659-8511-42A2-8251-FCA854022362}" dt="2021-06-01T14:51:06.284" v="497" actId="478"/>
          <ac:spMkLst>
            <pc:docMk/>
            <pc:sldMk cId="1963486472" sldId="258"/>
            <ac:spMk id="128" creationId="{340982A6-A577-4E86-97DC-0FAC730688D0}"/>
          </ac:spMkLst>
        </pc:spChg>
        <pc:spChg chg="del">
          <ac:chgData name="Sanders Wang" userId="089d73b8-785c-4012-b931-81c632b6c9c7" providerId="ADAL" clId="{123A3659-8511-42A2-8251-FCA854022362}" dt="2021-06-01T14:52:45.710" v="506" actId="478"/>
          <ac:spMkLst>
            <pc:docMk/>
            <pc:sldMk cId="1963486472" sldId="258"/>
            <ac:spMk id="129" creationId="{5896995C-10D5-4EC9-9B1E-2CFE3E132828}"/>
          </ac:spMkLst>
        </pc:spChg>
        <pc:spChg chg="del">
          <ac:chgData name="Sanders Wang" userId="089d73b8-785c-4012-b931-81c632b6c9c7" providerId="ADAL" clId="{123A3659-8511-42A2-8251-FCA854022362}" dt="2021-06-01T14:52:43.108" v="505" actId="478"/>
          <ac:spMkLst>
            <pc:docMk/>
            <pc:sldMk cId="1963486472" sldId="258"/>
            <ac:spMk id="130" creationId="{76AB41C9-ADC1-4C26-BDBB-F7EBE42AA472}"/>
          </ac:spMkLst>
        </pc:spChg>
        <pc:spChg chg="add mod">
          <ac:chgData name="Sanders Wang" userId="089d73b8-785c-4012-b931-81c632b6c9c7" providerId="ADAL" clId="{123A3659-8511-42A2-8251-FCA854022362}" dt="2021-06-01T15:02:40.385" v="624" actId="1076"/>
          <ac:spMkLst>
            <pc:docMk/>
            <pc:sldMk cId="1963486472" sldId="258"/>
            <ac:spMk id="131" creationId="{EB448CF3-A6C4-4D95-980B-AAB3CC71DF6B}"/>
          </ac:spMkLst>
        </pc:spChg>
        <pc:spChg chg="add mod">
          <ac:chgData name="Sanders Wang" userId="089d73b8-785c-4012-b931-81c632b6c9c7" providerId="ADAL" clId="{123A3659-8511-42A2-8251-FCA854022362}" dt="2021-06-01T15:03:06.825" v="643" actId="1076"/>
          <ac:spMkLst>
            <pc:docMk/>
            <pc:sldMk cId="1963486472" sldId="258"/>
            <ac:spMk id="132" creationId="{CEBAD47E-E69C-437E-BAE7-F724C47B22CE}"/>
          </ac:spMkLst>
        </pc:spChg>
        <pc:spChg chg="add mod">
          <ac:chgData name="Sanders Wang" userId="089d73b8-785c-4012-b931-81c632b6c9c7" providerId="ADAL" clId="{123A3659-8511-42A2-8251-FCA854022362}" dt="2021-06-01T15:03:20.167" v="650" actId="1076"/>
          <ac:spMkLst>
            <pc:docMk/>
            <pc:sldMk cId="1963486472" sldId="258"/>
            <ac:spMk id="133" creationId="{E8907698-41D4-4720-82B7-E0A916639B6F}"/>
          </ac:spMkLst>
        </pc:spChg>
        <pc:spChg chg="add mod">
          <ac:chgData name="Sanders Wang" userId="089d73b8-785c-4012-b931-81c632b6c9c7" providerId="ADAL" clId="{123A3659-8511-42A2-8251-FCA854022362}" dt="2021-06-01T15:03:29.734" v="655" actId="20577"/>
          <ac:spMkLst>
            <pc:docMk/>
            <pc:sldMk cId="1963486472" sldId="258"/>
            <ac:spMk id="134" creationId="{9CEE1FF1-E4EC-422E-A3CA-F7C849EF498A}"/>
          </ac:spMkLst>
        </pc:spChg>
        <pc:spChg chg="mod">
          <ac:chgData name="Sanders Wang" userId="089d73b8-785c-4012-b931-81c632b6c9c7" providerId="ADAL" clId="{123A3659-8511-42A2-8251-FCA854022362}" dt="2021-06-01T14:53:02.238" v="508" actId="1076"/>
          <ac:spMkLst>
            <pc:docMk/>
            <pc:sldMk cId="1963486472" sldId="258"/>
            <ac:spMk id="135" creationId="{2BF009EA-F39D-4C0C-8FAD-1CD035DF81F2}"/>
          </ac:spMkLst>
        </pc:spChg>
        <pc:spChg chg="mod">
          <ac:chgData name="Sanders Wang" userId="089d73b8-785c-4012-b931-81c632b6c9c7" providerId="ADAL" clId="{123A3659-8511-42A2-8251-FCA854022362}" dt="2021-06-01T14:53:02.238" v="508" actId="1076"/>
          <ac:spMkLst>
            <pc:docMk/>
            <pc:sldMk cId="1963486472" sldId="258"/>
            <ac:spMk id="136" creationId="{DD5A0D6C-CE83-44D5-817E-B5C1370032D2}"/>
          </ac:spMkLst>
        </pc:spChg>
        <pc:spChg chg="mod">
          <ac:chgData name="Sanders Wang" userId="089d73b8-785c-4012-b931-81c632b6c9c7" providerId="ADAL" clId="{123A3659-8511-42A2-8251-FCA854022362}" dt="2021-06-01T14:53:02.238" v="508" actId="1076"/>
          <ac:spMkLst>
            <pc:docMk/>
            <pc:sldMk cId="1963486472" sldId="258"/>
            <ac:spMk id="138" creationId="{860F4AF3-6134-44F7-8577-A93569A6AE0E}"/>
          </ac:spMkLst>
        </pc:spChg>
        <pc:spChg chg="mod">
          <ac:chgData name="Sanders Wang" userId="089d73b8-785c-4012-b931-81c632b6c9c7" providerId="ADAL" clId="{123A3659-8511-42A2-8251-FCA854022362}" dt="2021-06-01T14:53:02.238" v="508" actId="1076"/>
          <ac:spMkLst>
            <pc:docMk/>
            <pc:sldMk cId="1963486472" sldId="258"/>
            <ac:spMk id="140" creationId="{70B30D28-5CB5-4B8E-8B01-CA337D1C8208}"/>
          </ac:spMkLst>
        </pc:spChg>
        <pc:spChg chg="mod">
          <ac:chgData name="Sanders Wang" userId="089d73b8-785c-4012-b931-81c632b6c9c7" providerId="ADAL" clId="{123A3659-8511-42A2-8251-FCA854022362}" dt="2021-06-01T14:53:02.238" v="508" actId="1076"/>
          <ac:spMkLst>
            <pc:docMk/>
            <pc:sldMk cId="1963486472" sldId="258"/>
            <ac:spMk id="147" creationId="{E61D9E63-4DEC-4B61-B3FC-5B3F6BEB4C4A}"/>
          </ac:spMkLst>
        </pc:spChg>
        <pc:spChg chg="mod">
          <ac:chgData name="Sanders Wang" userId="089d73b8-785c-4012-b931-81c632b6c9c7" providerId="ADAL" clId="{123A3659-8511-42A2-8251-FCA854022362}" dt="2021-06-01T14:53:02.238" v="508" actId="1076"/>
          <ac:spMkLst>
            <pc:docMk/>
            <pc:sldMk cId="1963486472" sldId="258"/>
            <ac:spMk id="153" creationId="{3A7015E7-68CF-42CE-BE7B-1604A3E3C889}"/>
          </ac:spMkLst>
        </pc:spChg>
        <pc:spChg chg="mod">
          <ac:chgData name="Sanders Wang" userId="089d73b8-785c-4012-b931-81c632b6c9c7" providerId="ADAL" clId="{123A3659-8511-42A2-8251-FCA854022362}" dt="2021-06-01T14:53:19.525" v="509" actId="1076"/>
          <ac:spMkLst>
            <pc:docMk/>
            <pc:sldMk cId="1963486472" sldId="258"/>
            <ac:spMk id="157" creationId="{AA2CA6C2-6E37-4926-A308-8D2A6A714178}"/>
          </ac:spMkLst>
        </pc:spChg>
        <pc:spChg chg="mod">
          <ac:chgData name="Sanders Wang" userId="089d73b8-785c-4012-b931-81c632b6c9c7" providerId="ADAL" clId="{123A3659-8511-42A2-8251-FCA854022362}" dt="2021-06-01T14:53:19.525" v="509" actId="1076"/>
          <ac:spMkLst>
            <pc:docMk/>
            <pc:sldMk cId="1963486472" sldId="258"/>
            <ac:spMk id="158" creationId="{BE291193-5AC9-4AB5-B044-F4A09014E175}"/>
          </ac:spMkLst>
        </pc:spChg>
        <pc:spChg chg="mod">
          <ac:chgData name="Sanders Wang" userId="089d73b8-785c-4012-b931-81c632b6c9c7" providerId="ADAL" clId="{123A3659-8511-42A2-8251-FCA854022362}" dt="2021-06-01T14:53:19.525" v="509" actId="1076"/>
          <ac:spMkLst>
            <pc:docMk/>
            <pc:sldMk cId="1963486472" sldId="258"/>
            <ac:spMk id="160" creationId="{6FF6BD36-8D41-4D02-B8B9-2B31C7003E65}"/>
          </ac:spMkLst>
        </pc:spChg>
        <pc:spChg chg="mod">
          <ac:chgData name="Sanders Wang" userId="089d73b8-785c-4012-b931-81c632b6c9c7" providerId="ADAL" clId="{123A3659-8511-42A2-8251-FCA854022362}" dt="2021-06-01T14:53:19.525" v="509" actId="1076"/>
          <ac:spMkLst>
            <pc:docMk/>
            <pc:sldMk cId="1963486472" sldId="258"/>
            <ac:spMk id="162" creationId="{64A5A394-AB99-467B-B8E2-88C912861CFA}"/>
          </ac:spMkLst>
        </pc:spChg>
        <pc:spChg chg="mod">
          <ac:chgData name="Sanders Wang" userId="089d73b8-785c-4012-b931-81c632b6c9c7" providerId="ADAL" clId="{123A3659-8511-42A2-8251-FCA854022362}" dt="2021-06-01T14:53:19.525" v="509" actId="1076"/>
          <ac:spMkLst>
            <pc:docMk/>
            <pc:sldMk cId="1963486472" sldId="258"/>
            <ac:spMk id="164" creationId="{937AD7B3-76CC-4E18-85B4-E73D04BB0B5B}"/>
          </ac:spMkLst>
        </pc:spChg>
        <pc:spChg chg="mod">
          <ac:chgData name="Sanders Wang" userId="089d73b8-785c-4012-b931-81c632b6c9c7" providerId="ADAL" clId="{123A3659-8511-42A2-8251-FCA854022362}" dt="2021-06-01T14:53:51.452" v="513" actId="1076"/>
          <ac:spMkLst>
            <pc:docMk/>
            <pc:sldMk cId="1963486472" sldId="258"/>
            <ac:spMk id="167" creationId="{9CA0296D-9792-4787-B76C-BAE98A2EFCDD}"/>
          </ac:spMkLst>
        </pc:spChg>
        <pc:spChg chg="mod">
          <ac:chgData name="Sanders Wang" userId="089d73b8-785c-4012-b931-81c632b6c9c7" providerId="ADAL" clId="{123A3659-8511-42A2-8251-FCA854022362}" dt="2021-06-01T14:53:51.452" v="513" actId="1076"/>
          <ac:spMkLst>
            <pc:docMk/>
            <pc:sldMk cId="1963486472" sldId="258"/>
            <ac:spMk id="169" creationId="{4EEF1974-D64D-4825-AE21-1F7F8656C4E9}"/>
          </ac:spMkLst>
        </pc:spChg>
        <pc:spChg chg="mod">
          <ac:chgData name="Sanders Wang" userId="089d73b8-785c-4012-b931-81c632b6c9c7" providerId="ADAL" clId="{123A3659-8511-42A2-8251-FCA854022362}" dt="2021-06-01T14:53:51.452" v="513" actId="1076"/>
          <ac:spMkLst>
            <pc:docMk/>
            <pc:sldMk cId="1963486472" sldId="258"/>
            <ac:spMk id="171" creationId="{936B1543-6191-40A2-B1C4-4071E0A830DC}"/>
          </ac:spMkLst>
        </pc:spChg>
        <pc:spChg chg="mod">
          <ac:chgData name="Sanders Wang" userId="089d73b8-785c-4012-b931-81c632b6c9c7" providerId="ADAL" clId="{123A3659-8511-42A2-8251-FCA854022362}" dt="2021-06-01T14:53:51.452" v="513" actId="1076"/>
          <ac:spMkLst>
            <pc:docMk/>
            <pc:sldMk cId="1963486472" sldId="258"/>
            <ac:spMk id="175" creationId="{2C254B9F-D275-4F4A-9D06-11EED62E50EF}"/>
          </ac:spMkLst>
        </pc:spChg>
        <pc:spChg chg="mod">
          <ac:chgData name="Sanders Wang" userId="089d73b8-785c-4012-b931-81c632b6c9c7" providerId="ADAL" clId="{123A3659-8511-42A2-8251-FCA854022362}" dt="2021-06-01T14:53:51.452" v="513" actId="1076"/>
          <ac:spMkLst>
            <pc:docMk/>
            <pc:sldMk cId="1963486472" sldId="258"/>
            <ac:spMk id="185" creationId="{38E33549-4A98-4382-90D3-4CC9BB871FC2}"/>
          </ac:spMkLst>
        </pc:spChg>
        <pc:spChg chg="mod">
          <ac:chgData name="Sanders Wang" userId="089d73b8-785c-4012-b931-81c632b6c9c7" providerId="ADAL" clId="{123A3659-8511-42A2-8251-FCA854022362}" dt="2021-06-01T14:53:57.358" v="514" actId="1076"/>
          <ac:spMkLst>
            <pc:docMk/>
            <pc:sldMk cId="1963486472" sldId="258"/>
            <ac:spMk id="188" creationId="{218536A0-A5B4-45EA-95C2-B8E425C501F1}"/>
          </ac:spMkLst>
        </pc:spChg>
        <pc:spChg chg="mod">
          <ac:chgData name="Sanders Wang" userId="089d73b8-785c-4012-b931-81c632b6c9c7" providerId="ADAL" clId="{123A3659-8511-42A2-8251-FCA854022362}" dt="2021-06-01T15:11:42.597" v="715" actId="20577"/>
          <ac:spMkLst>
            <pc:docMk/>
            <pc:sldMk cId="1963486472" sldId="258"/>
            <ac:spMk id="189" creationId="{8DD43131-001C-4E0B-8040-1E3348E00FAB}"/>
          </ac:spMkLst>
        </pc:spChg>
        <pc:spChg chg="mod">
          <ac:chgData name="Sanders Wang" userId="089d73b8-785c-4012-b931-81c632b6c9c7" providerId="ADAL" clId="{123A3659-8511-42A2-8251-FCA854022362}" dt="2021-06-01T14:53:57.358" v="514" actId="1076"/>
          <ac:spMkLst>
            <pc:docMk/>
            <pc:sldMk cId="1963486472" sldId="258"/>
            <ac:spMk id="191" creationId="{E2410AE0-2FE8-4B43-98F6-C7F21E8E72FE}"/>
          </ac:spMkLst>
        </pc:spChg>
        <pc:spChg chg="mod">
          <ac:chgData name="Sanders Wang" userId="089d73b8-785c-4012-b931-81c632b6c9c7" providerId="ADAL" clId="{123A3659-8511-42A2-8251-FCA854022362}" dt="2021-06-01T14:53:57.358" v="514" actId="1076"/>
          <ac:spMkLst>
            <pc:docMk/>
            <pc:sldMk cId="1963486472" sldId="258"/>
            <ac:spMk id="192" creationId="{5DB5AEC2-87DF-4711-8285-567DB8A11610}"/>
          </ac:spMkLst>
        </pc:spChg>
        <pc:spChg chg="mod">
          <ac:chgData name="Sanders Wang" userId="089d73b8-785c-4012-b931-81c632b6c9c7" providerId="ADAL" clId="{123A3659-8511-42A2-8251-FCA854022362}" dt="2021-06-01T14:53:57.358" v="514" actId="1076"/>
          <ac:spMkLst>
            <pc:docMk/>
            <pc:sldMk cId="1963486472" sldId="258"/>
            <ac:spMk id="193" creationId="{204AF499-9AA6-4803-8E87-0A10F9AC59EF}"/>
          </ac:spMkLst>
        </pc:spChg>
        <pc:spChg chg="mod">
          <ac:chgData name="Sanders Wang" userId="089d73b8-785c-4012-b931-81c632b6c9c7" providerId="ADAL" clId="{123A3659-8511-42A2-8251-FCA854022362}" dt="2021-06-01T14:53:57.358" v="514" actId="1076"/>
          <ac:spMkLst>
            <pc:docMk/>
            <pc:sldMk cId="1963486472" sldId="258"/>
            <ac:spMk id="194" creationId="{415BAFF2-59A9-4BE0-904B-9BF8CD8A8CF0}"/>
          </ac:spMkLst>
        </pc:spChg>
        <pc:spChg chg="mod">
          <ac:chgData name="Sanders Wang" userId="089d73b8-785c-4012-b931-81c632b6c9c7" providerId="ADAL" clId="{123A3659-8511-42A2-8251-FCA854022362}" dt="2021-06-01T14:53:57.358" v="514" actId="1076"/>
          <ac:spMkLst>
            <pc:docMk/>
            <pc:sldMk cId="1963486472" sldId="258"/>
            <ac:spMk id="195" creationId="{C3082A1E-40AB-4B6E-A2B3-E348D6CDFA36}"/>
          </ac:spMkLst>
        </pc:spChg>
        <pc:spChg chg="mod">
          <ac:chgData name="Sanders Wang" userId="089d73b8-785c-4012-b931-81c632b6c9c7" providerId="ADAL" clId="{123A3659-8511-42A2-8251-FCA854022362}" dt="2021-06-01T14:54:21.006" v="518" actId="1076"/>
          <ac:spMkLst>
            <pc:docMk/>
            <pc:sldMk cId="1963486472" sldId="258"/>
            <ac:spMk id="222" creationId="{30B04CAD-96F8-4991-85E0-2C137702FAD6}"/>
          </ac:spMkLst>
        </pc:spChg>
        <pc:spChg chg="mod">
          <ac:chgData name="Sanders Wang" userId="089d73b8-785c-4012-b931-81c632b6c9c7" providerId="ADAL" clId="{123A3659-8511-42A2-8251-FCA854022362}" dt="2021-06-01T14:59:55.493" v="606" actId="403"/>
          <ac:spMkLst>
            <pc:docMk/>
            <pc:sldMk cId="1963486472" sldId="258"/>
            <ac:spMk id="238" creationId="{DF21C59E-5BD5-4E10-A2AD-1A666A6AE67C}"/>
          </ac:spMkLst>
        </pc:spChg>
        <pc:picChg chg="del">
          <ac:chgData name="Sanders Wang" userId="089d73b8-785c-4012-b931-81c632b6c9c7" providerId="ADAL" clId="{123A3659-8511-42A2-8251-FCA854022362}" dt="2021-06-01T15:31:42.603" v="1046" actId="478"/>
          <ac:picMkLst>
            <pc:docMk/>
            <pc:sldMk cId="1963486472" sldId="258"/>
            <ac:picMk id="5" creationId="{66746248-B20B-49A4-AA0A-A7BDAA4104DD}"/>
          </ac:picMkLst>
        </pc:picChg>
        <pc:picChg chg="add mod">
          <ac:chgData name="Sanders Wang" userId="089d73b8-785c-4012-b931-81c632b6c9c7" providerId="ADAL" clId="{123A3659-8511-42A2-8251-FCA854022362}" dt="2021-06-01T15:31:46.421" v="1048"/>
          <ac:picMkLst>
            <pc:docMk/>
            <pc:sldMk cId="1963486472" sldId="258"/>
            <ac:picMk id="121" creationId="{186194C2-6AC4-4E59-A36F-D0D756EB61E9}"/>
          </ac:picMkLst>
        </pc:picChg>
        <pc:cxnChg chg="mod">
          <ac:chgData name="Sanders Wang" userId="089d73b8-785c-4012-b931-81c632b6c9c7" providerId="ADAL" clId="{123A3659-8511-42A2-8251-FCA854022362}" dt="2021-06-01T14:52:00.675" v="501" actId="1076"/>
          <ac:cxnSpMkLst>
            <pc:docMk/>
            <pc:sldMk cId="1963486472" sldId="258"/>
            <ac:cxnSpMk id="8" creationId="{23372FCB-2A38-40C7-AA6C-6EFCA4744CAA}"/>
          </ac:cxnSpMkLst>
        </pc:cxnChg>
        <pc:cxnChg chg="mod">
          <ac:chgData name="Sanders Wang" userId="089d73b8-785c-4012-b931-81c632b6c9c7" providerId="ADAL" clId="{123A3659-8511-42A2-8251-FCA854022362}" dt="2021-06-01T14:52:00.675" v="501" actId="1076"/>
          <ac:cxnSpMkLst>
            <pc:docMk/>
            <pc:sldMk cId="1963486472" sldId="258"/>
            <ac:cxnSpMk id="19" creationId="{8719C332-25F2-4F04-AF0F-C4CDFC55EEE6}"/>
          </ac:cxnSpMkLst>
        </pc:cxnChg>
        <pc:cxnChg chg="mod">
          <ac:chgData name="Sanders Wang" userId="089d73b8-785c-4012-b931-81c632b6c9c7" providerId="ADAL" clId="{123A3659-8511-42A2-8251-FCA854022362}" dt="2021-06-01T14:52:36.380" v="504" actId="1076"/>
          <ac:cxnSpMkLst>
            <pc:docMk/>
            <pc:sldMk cId="1963486472" sldId="258"/>
            <ac:cxnSpMk id="22" creationId="{F9DAADB1-6534-401C-B6AA-35BC0C2D758B}"/>
          </ac:cxnSpMkLst>
        </pc:cxnChg>
        <pc:cxnChg chg="mod">
          <ac:chgData name="Sanders Wang" userId="089d73b8-785c-4012-b931-81c632b6c9c7" providerId="ADAL" clId="{123A3659-8511-42A2-8251-FCA854022362}" dt="2021-06-01T14:52:36.380" v="504" actId="1076"/>
          <ac:cxnSpMkLst>
            <pc:docMk/>
            <pc:sldMk cId="1963486472" sldId="258"/>
            <ac:cxnSpMk id="24" creationId="{2B7FE26B-8F31-446D-820E-12C5A18CE0C9}"/>
          </ac:cxnSpMkLst>
        </pc:cxnChg>
        <pc:cxnChg chg="mod">
          <ac:chgData name="Sanders Wang" userId="089d73b8-785c-4012-b931-81c632b6c9c7" providerId="ADAL" clId="{123A3659-8511-42A2-8251-FCA854022362}" dt="2021-06-01T14:54:21.006" v="518" actId="1076"/>
          <ac:cxnSpMkLst>
            <pc:docMk/>
            <pc:sldMk cId="1963486472" sldId="258"/>
            <ac:cxnSpMk id="32" creationId="{1FADAA13-B2F3-4C0F-985C-E01313F1E1AC}"/>
          </ac:cxnSpMkLst>
        </pc:cxnChg>
        <pc:cxnChg chg="mod">
          <ac:chgData name="Sanders Wang" userId="089d73b8-785c-4012-b931-81c632b6c9c7" providerId="ADAL" clId="{123A3659-8511-42A2-8251-FCA854022362}" dt="2021-06-01T14:54:21.006" v="518" actId="1076"/>
          <ac:cxnSpMkLst>
            <pc:docMk/>
            <pc:sldMk cId="1963486472" sldId="258"/>
            <ac:cxnSpMk id="34" creationId="{AB8CF213-0B8D-4307-BFEB-8A8BB36B88F4}"/>
          </ac:cxnSpMkLst>
        </pc:cxnChg>
        <pc:cxnChg chg="mod">
          <ac:chgData name="Sanders Wang" userId="089d73b8-785c-4012-b931-81c632b6c9c7" providerId="ADAL" clId="{123A3659-8511-42A2-8251-FCA854022362}" dt="2021-06-01T14:52:20.275" v="502" actId="1076"/>
          <ac:cxnSpMkLst>
            <pc:docMk/>
            <pc:sldMk cId="1963486472" sldId="258"/>
            <ac:cxnSpMk id="45" creationId="{B6A12760-EF8E-44EA-9E5A-67649F70FFA0}"/>
          </ac:cxnSpMkLst>
        </pc:cxnChg>
        <pc:cxnChg chg="mod">
          <ac:chgData name="Sanders Wang" userId="089d73b8-785c-4012-b931-81c632b6c9c7" providerId="ADAL" clId="{123A3659-8511-42A2-8251-FCA854022362}" dt="2021-06-01T14:52:20.275" v="502" actId="1076"/>
          <ac:cxnSpMkLst>
            <pc:docMk/>
            <pc:sldMk cId="1963486472" sldId="258"/>
            <ac:cxnSpMk id="47" creationId="{3A7A4C50-014F-4845-B2C6-076558E2051E}"/>
          </ac:cxnSpMkLst>
        </pc:cxnChg>
        <pc:cxnChg chg="mod">
          <ac:chgData name="Sanders Wang" userId="089d73b8-785c-4012-b931-81c632b6c9c7" providerId="ADAL" clId="{123A3659-8511-42A2-8251-FCA854022362}" dt="2021-06-01T14:52:00.675" v="501" actId="1076"/>
          <ac:cxnSpMkLst>
            <pc:docMk/>
            <pc:sldMk cId="1963486472" sldId="258"/>
            <ac:cxnSpMk id="92" creationId="{424904A0-E3D5-4197-A059-087C43BA7D04}"/>
          </ac:cxnSpMkLst>
        </pc:cxnChg>
        <pc:cxnChg chg="mod">
          <ac:chgData name="Sanders Wang" userId="089d73b8-785c-4012-b931-81c632b6c9c7" providerId="ADAL" clId="{123A3659-8511-42A2-8251-FCA854022362}" dt="2021-06-01T14:54:21.006" v="518" actId="1076"/>
          <ac:cxnSpMkLst>
            <pc:docMk/>
            <pc:sldMk cId="1963486472" sldId="258"/>
            <ac:cxnSpMk id="98" creationId="{A998A7B8-BEB7-4F4D-9EF0-490E47DF06D1}"/>
          </ac:cxnSpMkLst>
        </pc:cxnChg>
        <pc:cxnChg chg="mod">
          <ac:chgData name="Sanders Wang" userId="089d73b8-785c-4012-b931-81c632b6c9c7" providerId="ADAL" clId="{123A3659-8511-42A2-8251-FCA854022362}" dt="2021-06-01T14:52:20.275" v="502" actId="1076"/>
          <ac:cxnSpMkLst>
            <pc:docMk/>
            <pc:sldMk cId="1963486472" sldId="258"/>
            <ac:cxnSpMk id="104" creationId="{DD1A5372-465D-4216-9A39-A9343E87E8B0}"/>
          </ac:cxnSpMkLst>
        </pc:cxnChg>
        <pc:cxnChg chg="mod">
          <ac:chgData name="Sanders Wang" userId="089d73b8-785c-4012-b931-81c632b6c9c7" providerId="ADAL" clId="{123A3659-8511-42A2-8251-FCA854022362}" dt="2021-06-01T14:52:36.380" v="504" actId="1076"/>
          <ac:cxnSpMkLst>
            <pc:docMk/>
            <pc:sldMk cId="1963486472" sldId="258"/>
            <ac:cxnSpMk id="109" creationId="{136146C8-AF45-4478-8666-57FD1A9FAB03}"/>
          </ac:cxnSpMkLst>
        </pc:cxnChg>
        <pc:cxnChg chg="add mod">
          <ac:chgData name="Sanders Wang" userId="089d73b8-785c-4012-b931-81c632b6c9c7" providerId="ADAL" clId="{123A3659-8511-42A2-8251-FCA854022362}" dt="2021-06-01T14:59:08.496" v="599" actId="14100"/>
          <ac:cxnSpMkLst>
            <pc:docMk/>
            <pc:sldMk cId="1963486472" sldId="258"/>
            <ac:cxnSpMk id="111" creationId="{3CE75FDF-29DE-4510-96D9-DFA1B629425D}"/>
          </ac:cxnSpMkLst>
        </pc:cxnChg>
        <pc:cxnChg chg="add mod">
          <ac:chgData name="Sanders Wang" userId="089d73b8-785c-4012-b931-81c632b6c9c7" providerId="ADAL" clId="{123A3659-8511-42A2-8251-FCA854022362}" dt="2021-06-01T15:01:38.502" v="618" actId="1076"/>
          <ac:cxnSpMkLst>
            <pc:docMk/>
            <pc:sldMk cId="1963486472" sldId="258"/>
            <ac:cxnSpMk id="119" creationId="{9F01A835-55A0-45AB-9301-743A55D89BF8}"/>
          </ac:cxnSpMkLst>
        </pc:cxnChg>
        <pc:cxnChg chg="add del mod">
          <ac:chgData name="Sanders Wang" userId="089d73b8-785c-4012-b931-81c632b6c9c7" providerId="ADAL" clId="{123A3659-8511-42A2-8251-FCA854022362}" dt="2021-06-01T15:01:47.144" v="620" actId="478"/>
          <ac:cxnSpMkLst>
            <pc:docMk/>
            <pc:sldMk cId="1963486472" sldId="258"/>
            <ac:cxnSpMk id="121" creationId="{425A3F53-2FC1-4A71-AA9C-D4E5314CFA26}"/>
          </ac:cxnSpMkLst>
        </pc:cxnChg>
        <pc:cxnChg chg="add mod">
          <ac:chgData name="Sanders Wang" userId="089d73b8-785c-4012-b931-81c632b6c9c7" providerId="ADAL" clId="{123A3659-8511-42A2-8251-FCA854022362}" dt="2021-06-01T15:01:38.502" v="618" actId="1076"/>
          <ac:cxnSpMkLst>
            <pc:docMk/>
            <pc:sldMk cId="1963486472" sldId="258"/>
            <ac:cxnSpMk id="122" creationId="{55CA3CCE-5AE7-4AF3-B7A6-4AE4AE7D3E77}"/>
          </ac:cxnSpMkLst>
        </pc:cxnChg>
        <pc:cxnChg chg="add del mod">
          <ac:chgData name="Sanders Wang" userId="089d73b8-785c-4012-b931-81c632b6c9c7" providerId="ADAL" clId="{123A3659-8511-42A2-8251-FCA854022362}" dt="2021-06-01T15:01:52.360" v="621" actId="478"/>
          <ac:cxnSpMkLst>
            <pc:docMk/>
            <pc:sldMk cId="1963486472" sldId="258"/>
            <ac:cxnSpMk id="124" creationId="{94C3C482-1AB0-4CE5-84D3-DC5B43556E47}"/>
          </ac:cxnSpMkLst>
        </pc:cxnChg>
        <pc:cxnChg chg="mod">
          <ac:chgData name="Sanders Wang" userId="089d73b8-785c-4012-b931-81c632b6c9c7" providerId="ADAL" clId="{123A3659-8511-42A2-8251-FCA854022362}" dt="2021-06-01T14:53:02.238" v="508" actId="1076"/>
          <ac:cxnSpMkLst>
            <pc:docMk/>
            <pc:sldMk cId="1963486472" sldId="258"/>
            <ac:cxnSpMk id="137" creationId="{38B68CE7-B057-495D-9586-B4E417D9BC8E}"/>
          </ac:cxnSpMkLst>
        </pc:cxnChg>
        <pc:cxnChg chg="mod">
          <ac:chgData name="Sanders Wang" userId="089d73b8-785c-4012-b931-81c632b6c9c7" providerId="ADAL" clId="{123A3659-8511-42A2-8251-FCA854022362}" dt="2021-06-01T14:53:02.238" v="508" actId="1076"/>
          <ac:cxnSpMkLst>
            <pc:docMk/>
            <pc:sldMk cId="1963486472" sldId="258"/>
            <ac:cxnSpMk id="139" creationId="{4B39B30F-1250-4184-946A-B705C655A31A}"/>
          </ac:cxnSpMkLst>
        </pc:cxnChg>
        <pc:cxnChg chg="mod">
          <ac:chgData name="Sanders Wang" userId="089d73b8-785c-4012-b931-81c632b6c9c7" providerId="ADAL" clId="{123A3659-8511-42A2-8251-FCA854022362}" dt="2021-06-01T14:53:02.238" v="508" actId="1076"/>
          <ac:cxnSpMkLst>
            <pc:docMk/>
            <pc:sldMk cId="1963486472" sldId="258"/>
            <ac:cxnSpMk id="141" creationId="{D3017B0D-B7F1-48AF-8EE2-9D783ACAD506}"/>
          </ac:cxnSpMkLst>
        </pc:cxnChg>
        <pc:cxnChg chg="mod">
          <ac:chgData name="Sanders Wang" userId="089d73b8-785c-4012-b931-81c632b6c9c7" providerId="ADAL" clId="{123A3659-8511-42A2-8251-FCA854022362}" dt="2021-06-01T14:53:02.238" v="508" actId="1076"/>
          <ac:cxnSpMkLst>
            <pc:docMk/>
            <pc:sldMk cId="1963486472" sldId="258"/>
            <ac:cxnSpMk id="149" creationId="{5DC90537-5FA2-4B7D-85BF-D29C6B27ACFD}"/>
          </ac:cxnSpMkLst>
        </pc:cxnChg>
        <pc:cxnChg chg="mod">
          <ac:chgData name="Sanders Wang" userId="089d73b8-785c-4012-b931-81c632b6c9c7" providerId="ADAL" clId="{123A3659-8511-42A2-8251-FCA854022362}" dt="2021-06-01T14:53:02.238" v="508" actId="1076"/>
          <ac:cxnSpMkLst>
            <pc:docMk/>
            <pc:sldMk cId="1963486472" sldId="258"/>
            <ac:cxnSpMk id="154" creationId="{755917B9-3B2D-4B52-9719-855951B34FE1}"/>
          </ac:cxnSpMkLst>
        </pc:cxnChg>
        <pc:cxnChg chg="mod">
          <ac:chgData name="Sanders Wang" userId="089d73b8-785c-4012-b931-81c632b6c9c7" providerId="ADAL" clId="{123A3659-8511-42A2-8251-FCA854022362}" dt="2021-06-01T14:53:19.525" v="509" actId="1076"/>
          <ac:cxnSpMkLst>
            <pc:docMk/>
            <pc:sldMk cId="1963486472" sldId="258"/>
            <ac:cxnSpMk id="159" creationId="{A7F8B10F-EC4A-4742-BC36-3CC7B746CEDD}"/>
          </ac:cxnSpMkLst>
        </pc:cxnChg>
        <pc:cxnChg chg="mod">
          <ac:chgData name="Sanders Wang" userId="089d73b8-785c-4012-b931-81c632b6c9c7" providerId="ADAL" clId="{123A3659-8511-42A2-8251-FCA854022362}" dt="2021-06-01T14:53:19.525" v="509" actId="1076"/>
          <ac:cxnSpMkLst>
            <pc:docMk/>
            <pc:sldMk cId="1963486472" sldId="258"/>
            <ac:cxnSpMk id="161" creationId="{2B7C8060-9A0F-4538-9256-E017EF06DA3C}"/>
          </ac:cxnSpMkLst>
        </pc:cxnChg>
        <pc:cxnChg chg="mod">
          <ac:chgData name="Sanders Wang" userId="089d73b8-785c-4012-b931-81c632b6c9c7" providerId="ADAL" clId="{123A3659-8511-42A2-8251-FCA854022362}" dt="2021-06-01T14:53:19.525" v="509" actId="1076"/>
          <ac:cxnSpMkLst>
            <pc:docMk/>
            <pc:sldMk cId="1963486472" sldId="258"/>
            <ac:cxnSpMk id="163" creationId="{569BDF1B-4EAE-4FF5-BBDC-FD541E7663CB}"/>
          </ac:cxnSpMkLst>
        </pc:cxnChg>
        <pc:cxnChg chg="mod">
          <ac:chgData name="Sanders Wang" userId="089d73b8-785c-4012-b931-81c632b6c9c7" providerId="ADAL" clId="{123A3659-8511-42A2-8251-FCA854022362}" dt="2021-06-01T14:53:19.525" v="509" actId="1076"/>
          <ac:cxnSpMkLst>
            <pc:docMk/>
            <pc:sldMk cId="1963486472" sldId="258"/>
            <ac:cxnSpMk id="165" creationId="{D7656ECE-BF1E-48CF-B8CE-F00707240D87}"/>
          </ac:cxnSpMkLst>
        </pc:cxnChg>
        <pc:cxnChg chg="mod">
          <ac:chgData name="Sanders Wang" userId="089d73b8-785c-4012-b931-81c632b6c9c7" providerId="ADAL" clId="{123A3659-8511-42A2-8251-FCA854022362}" dt="2021-06-01T14:53:51.452" v="513" actId="1076"/>
          <ac:cxnSpMkLst>
            <pc:docMk/>
            <pc:sldMk cId="1963486472" sldId="258"/>
            <ac:cxnSpMk id="170" creationId="{2F004DC3-89DE-4856-9EF5-3BACE72AA8C8}"/>
          </ac:cxnSpMkLst>
        </pc:cxnChg>
        <pc:cxnChg chg="mod">
          <ac:chgData name="Sanders Wang" userId="089d73b8-785c-4012-b931-81c632b6c9c7" providerId="ADAL" clId="{123A3659-8511-42A2-8251-FCA854022362}" dt="2021-06-01T14:53:51.452" v="513" actId="1076"/>
          <ac:cxnSpMkLst>
            <pc:docMk/>
            <pc:sldMk cId="1963486472" sldId="258"/>
            <ac:cxnSpMk id="172" creationId="{13A02129-2653-45F2-AB9F-984A49C63446}"/>
          </ac:cxnSpMkLst>
        </pc:cxnChg>
        <pc:cxnChg chg="mod">
          <ac:chgData name="Sanders Wang" userId="089d73b8-785c-4012-b931-81c632b6c9c7" providerId="ADAL" clId="{123A3659-8511-42A2-8251-FCA854022362}" dt="2021-06-01T14:53:51.452" v="513" actId="1076"/>
          <ac:cxnSpMkLst>
            <pc:docMk/>
            <pc:sldMk cId="1963486472" sldId="258"/>
            <ac:cxnSpMk id="176" creationId="{0A952DE0-813E-4BFF-B95D-5E03813047AE}"/>
          </ac:cxnSpMkLst>
        </pc:cxnChg>
        <pc:cxnChg chg="mod">
          <ac:chgData name="Sanders Wang" userId="089d73b8-785c-4012-b931-81c632b6c9c7" providerId="ADAL" clId="{123A3659-8511-42A2-8251-FCA854022362}" dt="2021-06-01T14:53:51.452" v="513" actId="1076"/>
          <ac:cxnSpMkLst>
            <pc:docMk/>
            <pc:sldMk cId="1963486472" sldId="258"/>
            <ac:cxnSpMk id="181" creationId="{5816FBC8-8F71-487A-A7CC-EE2448BFB606}"/>
          </ac:cxnSpMkLst>
        </pc:cxnChg>
        <pc:cxnChg chg="mod">
          <ac:chgData name="Sanders Wang" userId="089d73b8-785c-4012-b931-81c632b6c9c7" providerId="ADAL" clId="{123A3659-8511-42A2-8251-FCA854022362}" dt="2021-06-01T14:53:57.358" v="514" actId="1076"/>
          <ac:cxnSpMkLst>
            <pc:docMk/>
            <pc:sldMk cId="1963486472" sldId="258"/>
            <ac:cxnSpMk id="196" creationId="{24D6F572-3305-43BF-A37D-96F40CAAC372}"/>
          </ac:cxnSpMkLst>
        </pc:cxnChg>
        <pc:cxnChg chg="mod">
          <ac:chgData name="Sanders Wang" userId="089d73b8-785c-4012-b931-81c632b6c9c7" providerId="ADAL" clId="{123A3659-8511-42A2-8251-FCA854022362}" dt="2021-06-01T14:53:57.358" v="514" actId="1076"/>
          <ac:cxnSpMkLst>
            <pc:docMk/>
            <pc:sldMk cId="1963486472" sldId="258"/>
            <ac:cxnSpMk id="223" creationId="{EAD8643C-AC25-4CFC-90D1-D2FFBCA32113}"/>
          </ac:cxnSpMkLst>
        </pc:cxnChg>
        <pc:cxnChg chg="mod">
          <ac:chgData name="Sanders Wang" userId="089d73b8-785c-4012-b931-81c632b6c9c7" providerId="ADAL" clId="{123A3659-8511-42A2-8251-FCA854022362}" dt="2021-06-01T14:53:57.358" v="514" actId="1076"/>
          <ac:cxnSpMkLst>
            <pc:docMk/>
            <pc:sldMk cId="1963486472" sldId="258"/>
            <ac:cxnSpMk id="226" creationId="{4EE357A5-C5A9-4C1D-939D-04AC48F0B9FF}"/>
          </ac:cxnSpMkLst>
        </pc:cxnChg>
        <pc:cxnChg chg="mod">
          <ac:chgData name="Sanders Wang" userId="089d73b8-785c-4012-b931-81c632b6c9c7" providerId="ADAL" clId="{123A3659-8511-42A2-8251-FCA854022362}" dt="2021-06-01T14:53:57.358" v="514" actId="1076"/>
          <ac:cxnSpMkLst>
            <pc:docMk/>
            <pc:sldMk cId="1963486472" sldId="258"/>
            <ac:cxnSpMk id="230" creationId="{05A9AC44-AAF1-442D-9162-E330495AD56C}"/>
          </ac:cxnSpMkLst>
        </pc:cxnChg>
        <pc:cxnChg chg="mod">
          <ac:chgData name="Sanders Wang" userId="089d73b8-785c-4012-b931-81c632b6c9c7" providerId="ADAL" clId="{123A3659-8511-42A2-8251-FCA854022362}" dt="2021-06-01T14:53:57.358" v="514" actId="1076"/>
          <ac:cxnSpMkLst>
            <pc:docMk/>
            <pc:sldMk cId="1963486472" sldId="258"/>
            <ac:cxnSpMk id="233" creationId="{A81E7948-AC5A-4200-9967-30A0ECAD3B3F}"/>
          </ac:cxnSpMkLst>
        </pc:cxnChg>
      </pc:sldChg>
      <pc:sldChg chg="new del">
        <pc:chgData name="Sanders Wang" userId="089d73b8-785c-4012-b931-81c632b6c9c7" providerId="ADAL" clId="{123A3659-8511-42A2-8251-FCA854022362}" dt="2021-06-01T14:24:40.130" v="48" actId="47"/>
        <pc:sldMkLst>
          <pc:docMk/>
          <pc:sldMk cId="2316495694" sldId="258"/>
        </pc:sldMkLst>
      </pc:sldChg>
      <pc:sldChg chg="addSp delSp modSp add mod">
        <pc:chgData name="Sanders Wang" userId="089d73b8-785c-4012-b931-81c632b6c9c7" providerId="ADAL" clId="{123A3659-8511-42A2-8251-FCA854022362}" dt="2021-06-02T14:02:47.508" v="3985" actId="14100"/>
        <pc:sldMkLst>
          <pc:docMk/>
          <pc:sldMk cId="4177129887" sldId="259"/>
        </pc:sldMkLst>
        <pc:spChg chg="mod">
          <ac:chgData name="Sanders Wang" userId="089d73b8-785c-4012-b931-81c632b6c9c7" providerId="ADAL" clId="{123A3659-8511-42A2-8251-FCA854022362}" dt="2021-06-02T14:02:47.508" v="3985" actId="14100"/>
          <ac:spMkLst>
            <pc:docMk/>
            <pc:sldMk cId="4177129887" sldId="259"/>
            <ac:spMk id="2" creationId="{779EB729-BE9C-425E-A3A5-C2B23735E5AB}"/>
          </ac:spMkLst>
        </pc:spChg>
        <pc:spChg chg="add mod">
          <ac:chgData name="Sanders Wang" userId="089d73b8-785c-4012-b931-81c632b6c9c7" providerId="ADAL" clId="{123A3659-8511-42A2-8251-FCA854022362}" dt="2021-06-01T15:11:14.025" v="705" actId="14100"/>
          <ac:spMkLst>
            <pc:docMk/>
            <pc:sldMk cId="4177129887" sldId="259"/>
            <ac:spMk id="3" creationId="{0719BC36-AB2D-47A9-9E31-40E5E27284BC}"/>
          </ac:spMkLst>
        </pc:spChg>
        <pc:spChg chg="add mod">
          <ac:chgData name="Sanders Wang" userId="089d73b8-785c-4012-b931-81c632b6c9c7" providerId="ADAL" clId="{123A3659-8511-42A2-8251-FCA854022362}" dt="2021-06-02T14:00:30.081" v="3930" actId="20577"/>
          <ac:spMkLst>
            <pc:docMk/>
            <pc:sldMk cId="4177129887" sldId="259"/>
            <ac:spMk id="4" creationId="{41E6F420-35FF-4864-9E42-DF27F52AF0F6}"/>
          </ac:spMkLst>
        </pc:spChg>
        <pc:spChg chg="del">
          <ac:chgData name="Sanders Wang" userId="089d73b8-785c-4012-b931-81c632b6c9c7" providerId="ADAL" clId="{123A3659-8511-42A2-8251-FCA854022362}" dt="2021-06-01T15:07:42.546" v="701" actId="478"/>
          <ac:spMkLst>
            <pc:docMk/>
            <pc:sldMk cId="4177129887" sldId="259"/>
            <ac:spMk id="6" creationId="{158466C0-A936-4065-B125-6D84F44CA31A}"/>
          </ac:spMkLst>
        </pc:spChg>
        <pc:spChg chg="add mod">
          <ac:chgData name="Sanders Wang" userId="089d73b8-785c-4012-b931-81c632b6c9c7" providerId="ADAL" clId="{123A3659-8511-42A2-8251-FCA854022362}" dt="2021-06-01T15:25:25.260" v="845" actId="20577"/>
          <ac:spMkLst>
            <pc:docMk/>
            <pc:sldMk cId="4177129887" sldId="259"/>
            <ac:spMk id="9" creationId="{5CD82B4F-602D-4D22-8B8C-24E15596A61A}"/>
          </ac:spMkLst>
        </pc:spChg>
        <pc:spChg chg="add del mod">
          <ac:chgData name="Sanders Wang" userId="089d73b8-785c-4012-b931-81c632b6c9c7" providerId="ADAL" clId="{123A3659-8511-42A2-8251-FCA854022362}" dt="2021-06-01T15:27:36.935" v="967" actId="478"/>
          <ac:spMkLst>
            <pc:docMk/>
            <pc:sldMk cId="4177129887" sldId="259"/>
            <ac:spMk id="11" creationId="{927FC8B1-B9FB-4C73-87A4-072261FF0471}"/>
          </ac:spMkLst>
        </pc:spChg>
        <pc:spChg chg="del">
          <ac:chgData name="Sanders Wang" userId="089d73b8-785c-4012-b931-81c632b6c9c7" providerId="ADAL" clId="{123A3659-8511-42A2-8251-FCA854022362}" dt="2021-06-01T15:07:42.546" v="701" actId="478"/>
          <ac:spMkLst>
            <pc:docMk/>
            <pc:sldMk cId="4177129887" sldId="259"/>
            <ac:spMk id="13" creationId="{96959EC7-4437-46F4-8C23-C7B6456F4BBA}"/>
          </ac:spMkLst>
        </pc:spChg>
        <pc:spChg chg="add del mod">
          <ac:chgData name="Sanders Wang" userId="089d73b8-785c-4012-b931-81c632b6c9c7" providerId="ADAL" clId="{123A3659-8511-42A2-8251-FCA854022362}" dt="2021-06-01T15:31:52.434" v="1050" actId="478"/>
          <ac:spMkLst>
            <pc:docMk/>
            <pc:sldMk cId="4177129887" sldId="259"/>
            <ac:spMk id="15" creationId="{F430148B-580B-4824-A1C4-EF6E56520217}"/>
          </ac:spMkLst>
        </pc:spChg>
        <pc:spChg chg="del">
          <ac:chgData name="Sanders Wang" userId="089d73b8-785c-4012-b931-81c632b6c9c7" providerId="ADAL" clId="{123A3659-8511-42A2-8251-FCA854022362}" dt="2021-06-01T15:07:42.546" v="701" actId="478"/>
          <ac:spMkLst>
            <pc:docMk/>
            <pc:sldMk cId="4177129887" sldId="259"/>
            <ac:spMk id="17" creationId="{2A9CFF7A-0CCD-4C71-B3D2-97DD6BE32706}"/>
          </ac:spMkLst>
        </pc:spChg>
        <pc:spChg chg="add mod">
          <ac:chgData name="Sanders Wang" userId="089d73b8-785c-4012-b931-81c632b6c9c7" providerId="ADAL" clId="{123A3659-8511-42A2-8251-FCA854022362}" dt="2021-06-01T15:28:16.705" v="1011" actId="113"/>
          <ac:spMkLst>
            <pc:docMk/>
            <pc:sldMk cId="4177129887" sldId="259"/>
            <ac:spMk id="17" creationId="{51F7B253-96BA-4A3D-AF71-287AC69296A5}"/>
          </ac:spMkLst>
        </pc:spChg>
        <pc:spChg chg="del">
          <ac:chgData name="Sanders Wang" userId="089d73b8-785c-4012-b931-81c632b6c9c7" providerId="ADAL" clId="{123A3659-8511-42A2-8251-FCA854022362}" dt="2021-06-01T15:07:42.546" v="701" actId="478"/>
          <ac:spMkLst>
            <pc:docMk/>
            <pc:sldMk cId="4177129887" sldId="259"/>
            <ac:spMk id="20" creationId="{5AC8A5AE-07B3-46BE-AD15-5A0FB6609A94}"/>
          </ac:spMkLst>
        </pc:spChg>
        <pc:spChg chg="del">
          <ac:chgData name="Sanders Wang" userId="089d73b8-785c-4012-b931-81c632b6c9c7" providerId="ADAL" clId="{123A3659-8511-42A2-8251-FCA854022362}" dt="2021-06-01T15:07:42.546" v="701" actId="478"/>
          <ac:spMkLst>
            <pc:docMk/>
            <pc:sldMk cId="4177129887" sldId="259"/>
            <ac:spMk id="21" creationId="{F5F42878-DD66-4494-A9ED-348B3EF98486}"/>
          </ac:spMkLst>
        </pc:spChg>
        <pc:spChg chg="del">
          <ac:chgData name="Sanders Wang" userId="089d73b8-785c-4012-b931-81c632b6c9c7" providerId="ADAL" clId="{123A3659-8511-42A2-8251-FCA854022362}" dt="2021-06-01T15:07:42.546" v="701" actId="478"/>
          <ac:spMkLst>
            <pc:docMk/>
            <pc:sldMk cId="4177129887" sldId="259"/>
            <ac:spMk id="23" creationId="{C49475C3-C41F-465C-94D6-788FDC999CF7}"/>
          </ac:spMkLst>
        </pc:spChg>
        <pc:spChg chg="del">
          <ac:chgData name="Sanders Wang" userId="089d73b8-785c-4012-b931-81c632b6c9c7" providerId="ADAL" clId="{123A3659-8511-42A2-8251-FCA854022362}" dt="2021-06-01T15:07:42.546" v="701" actId="478"/>
          <ac:spMkLst>
            <pc:docMk/>
            <pc:sldMk cId="4177129887" sldId="259"/>
            <ac:spMk id="30" creationId="{781EBBA9-E30D-4511-B123-029E528A595D}"/>
          </ac:spMkLst>
        </pc:spChg>
        <pc:spChg chg="del">
          <ac:chgData name="Sanders Wang" userId="089d73b8-785c-4012-b931-81c632b6c9c7" providerId="ADAL" clId="{123A3659-8511-42A2-8251-FCA854022362}" dt="2021-06-01T15:07:42.546" v="701" actId="478"/>
          <ac:spMkLst>
            <pc:docMk/>
            <pc:sldMk cId="4177129887" sldId="259"/>
            <ac:spMk id="31" creationId="{335603CC-A590-4802-8DAF-618E952FC712}"/>
          </ac:spMkLst>
        </pc:spChg>
        <pc:spChg chg="del">
          <ac:chgData name="Sanders Wang" userId="089d73b8-785c-4012-b931-81c632b6c9c7" providerId="ADAL" clId="{123A3659-8511-42A2-8251-FCA854022362}" dt="2021-06-01T15:07:42.546" v="701" actId="478"/>
          <ac:spMkLst>
            <pc:docMk/>
            <pc:sldMk cId="4177129887" sldId="259"/>
            <ac:spMk id="33" creationId="{58DBDA41-B94C-4575-9967-FB41538EA0A0}"/>
          </ac:spMkLst>
        </pc:spChg>
        <pc:spChg chg="del">
          <ac:chgData name="Sanders Wang" userId="089d73b8-785c-4012-b931-81c632b6c9c7" providerId="ADAL" clId="{123A3659-8511-42A2-8251-FCA854022362}" dt="2021-06-01T15:07:42.546" v="701" actId="478"/>
          <ac:spMkLst>
            <pc:docMk/>
            <pc:sldMk cId="4177129887" sldId="259"/>
            <ac:spMk id="43" creationId="{F7031148-5AE0-4848-8BD7-8FF349818F25}"/>
          </ac:spMkLst>
        </pc:spChg>
        <pc:spChg chg="del">
          <ac:chgData name="Sanders Wang" userId="089d73b8-785c-4012-b931-81c632b6c9c7" providerId="ADAL" clId="{123A3659-8511-42A2-8251-FCA854022362}" dt="2021-06-01T15:07:42.546" v="701" actId="478"/>
          <ac:spMkLst>
            <pc:docMk/>
            <pc:sldMk cId="4177129887" sldId="259"/>
            <ac:spMk id="44" creationId="{3CCACE32-D3E2-4FB6-83E9-93BD0E1E08E2}"/>
          </ac:spMkLst>
        </pc:spChg>
        <pc:spChg chg="del">
          <ac:chgData name="Sanders Wang" userId="089d73b8-785c-4012-b931-81c632b6c9c7" providerId="ADAL" clId="{123A3659-8511-42A2-8251-FCA854022362}" dt="2021-06-01T15:07:42.546" v="701" actId="478"/>
          <ac:spMkLst>
            <pc:docMk/>
            <pc:sldMk cId="4177129887" sldId="259"/>
            <ac:spMk id="46" creationId="{807614E0-FFD3-4A6D-999B-E0586CBE41A6}"/>
          </ac:spMkLst>
        </pc:spChg>
        <pc:spChg chg="del">
          <ac:chgData name="Sanders Wang" userId="089d73b8-785c-4012-b931-81c632b6c9c7" providerId="ADAL" clId="{123A3659-8511-42A2-8251-FCA854022362}" dt="2021-06-01T15:07:42.546" v="701" actId="478"/>
          <ac:spMkLst>
            <pc:docMk/>
            <pc:sldMk cId="4177129887" sldId="259"/>
            <ac:spMk id="61" creationId="{CB77D554-1420-472B-969F-B3C7EB2FF068}"/>
          </ac:spMkLst>
        </pc:spChg>
        <pc:spChg chg="del">
          <ac:chgData name="Sanders Wang" userId="089d73b8-785c-4012-b931-81c632b6c9c7" providerId="ADAL" clId="{123A3659-8511-42A2-8251-FCA854022362}" dt="2021-06-01T15:07:42.546" v="701" actId="478"/>
          <ac:spMkLst>
            <pc:docMk/>
            <pc:sldMk cId="4177129887" sldId="259"/>
            <ac:spMk id="62" creationId="{A2C979FD-FAD7-4905-A23A-D62DED12DAAB}"/>
          </ac:spMkLst>
        </pc:spChg>
        <pc:spChg chg="del">
          <ac:chgData name="Sanders Wang" userId="089d73b8-785c-4012-b931-81c632b6c9c7" providerId="ADAL" clId="{123A3659-8511-42A2-8251-FCA854022362}" dt="2021-06-01T15:07:42.546" v="701" actId="478"/>
          <ac:spMkLst>
            <pc:docMk/>
            <pc:sldMk cId="4177129887" sldId="259"/>
            <ac:spMk id="64" creationId="{D431B782-0AFE-4853-ABF9-E60FBA7CFB25}"/>
          </ac:spMkLst>
        </pc:spChg>
        <pc:spChg chg="del">
          <ac:chgData name="Sanders Wang" userId="089d73b8-785c-4012-b931-81c632b6c9c7" providerId="ADAL" clId="{123A3659-8511-42A2-8251-FCA854022362}" dt="2021-06-01T15:07:42.546" v="701" actId="478"/>
          <ac:spMkLst>
            <pc:docMk/>
            <pc:sldMk cId="4177129887" sldId="259"/>
            <ac:spMk id="91" creationId="{091B8DF9-23D5-4B70-95A1-E80909259489}"/>
          </ac:spMkLst>
        </pc:spChg>
        <pc:spChg chg="del">
          <ac:chgData name="Sanders Wang" userId="089d73b8-785c-4012-b931-81c632b6c9c7" providerId="ADAL" clId="{123A3659-8511-42A2-8251-FCA854022362}" dt="2021-06-01T15:07:42.546" v="701" actId="478"/>
          <ac:spMkLst>
            <pc:docMk/>
            <pc:sldMk cId="4177129887" sldId="259"/>
            <ac:spMk id="94" creationId="{EF904B52-A534-4B58-A942-223AD9C6A91F}"/>
          </ac:spMkLst>
        </pc:spChg>
        <pc:spChg chg="del">
          <ac:chgData name="Sanders Wang" userId="089d73b8-785c-4012-b931-81c632b6c9c7" providerId="ADAL" clId="{123A3659-8511-42A2-8251-FCA854022362}" dt="2021-06-01T15:07:42.546" v="701" actId="478"/>
          <ac:spMkLst>
            <pc:docMk/>
            <pc:sldMk cId="4177129887" sldId="259"/>
            <ac:spMk id="95" creationId="{233AC9F8-AA9D-4BF2-B083-860F905A7A3E}"/>
          </ac:spMkLst>
        </pc:spChg>
        <pc:spChg chg="del">
          <ac:chgData name="Sanders Wang" userId="089d73b8-785c-4012-b931-81c632b6c9c7" providerId="ADAL" clId="{123A3659-8511-42A2-8251-FCA854022362}" dt="2021-06-01T15:07:42.546" v="701" actId="478"/>
          <ac:spMkLst>
            <pc:docMk/>
            <pc:sldMk cId="4177129887" sldId="259"/>
            <ac:spMk id="97" creationId="{AFA301F7-BA7D-46E7-ABCC-A41CA4AC854D}"/>
          </ac:spMkLst>
        </pc:spChg>
        <pc:spChg chg="del">
          <ac:chgData name="Sanders Wang" userId="089d73b8-785c-4012-b931-81c632b6c9c7" providerId="ADAL" clId="{123A3659-8511-42A2-8251-FCA854022362}" dt="2021-06-01T15:07:42.546" v="701" actId="478"/>
          <ac:spMkLst>
            <pc:docMk/>
            <pc:sldMk cId="4177129887" sldId="259"/>
            <ac:spMk id="99" creationId="{650BF704-24D4-4373-8CFB-C90ED9656D54}"/>
          </ac:spMkLst>
        </pc:spChg>
        <pc:spChg chg="del">
          <ac:chgData name="Sanders Wang" userId="089d73b8-785c-4012-b931-81c632b6c9c7" providerId="ADAL" clId="{123A3659-8511-42A2-8251-FCA854022362}" dt="2021-06-01T15:07:42.546" v="701" actId="478"/>
          <ac:spMkLst>
            <pc:docMk/>
            <pc:sldMk cId="4177129887" sldId="259"/>
            <ac:spMk id="100" creationId="{0190ACAA-4568-4914-8AF4-2F3A86BC3B62}"/>
          </ac:spMkLst>
        </pc:spChg>
        <pc:spChg chg="del">
          <ac:chgData name="Sanders Wang" userId="089d73b8-785c-4012-b931-81c632b6c9c7" providerId="ADAL" clId="{123A3659-8511-42A2-8251-FCA854022362}" dt="2021-06-01T15:07:42.546" v="701" actId="478"/>
          <ac:spMkLst>
            <pc:docMk/>
            <pc:sldMk cId="4177129887" sldId="259"/>
            <ac:spMk id="101" creationId="{7B956824-F45C-4F2D-A245-683AAC563DB1}"/>
          </ac:spMkLst>
        </pc:spChg>
        <pc:spChg chg="del">
          <ac:chgData name="Sanders Wang" userId="089d73b8-785c-4012-b931-81c632b6c9c7" providerId="ADAL" clId="{123A3659-8511-42A2-8251-FCA854022362}" dt="2021-06-01T15:07:42.546" v="701" actId="478"/>
          <ac:spMkLst>
            <pc:docMk/>
            <pc:sldMk cId="4177129887" sldId="259"/>
            <ac:spMk id="102" creationId="{301F719B-2336-47E3-99D5-8B22EE5FCF02}"/>
          </ac:spMkLst>
        </pc:spChg>
        <pc:spChg chg="del">
          <ac:chgData name="Sanders Wang" userId="089d73b8-785c-4012-b931-81c632b6c9c7" providerId="ADAL" clId="{123A3659-8511-42A2-8251-FCA854022362}" dt="2021-06-01T15:07:42.546" v="701" actId="478"/>
          <ac:spMkLst>
            <pc:docMk/>
            <pc:sldMk cId="4177129887" sldId="259"/>
            <ac:spMk id="103" creationId="{EBDFBEBC-C392-470B-AE86-1671E02FA80D}"/>
          </ac:spMkLst>
        </pc:spChg>
        <pc:spChg chg="del">
          <ac:chgData name="Sanders Wang" userId="089d73b8-785c-4012-b931-81c632b6c9c7" providerId="ADAL" clId="{123A3659-8511-42A2-8251-FCA854022362}" dt="2021-06-01T15:07:42.546" v="701" actId="478"/>
          <ac:spMkLst>
            <pc:docMk/>
            <pc:sldMk cId="4177129887" sldId="259"/>
            <ac:spMk id="105" creationId="{46D7BDB8-C04E-4919-BB19-707A584A23E6}"/>
          </ac:spMkLst>
        </pc:spChg>
        <pc:spChg chg="del">
          <ac:chgData name="Sanders Wang" userId="089d73b8-785c-4012-b931-81c632b6c9c7" providerId="ADAL" clId="{123A3659-8511-42A2-8251-FCA854022362}" dt="2021-06-01T15:07:42.546" v="701" actId="478"/>
          <ac:spMkLst>
            <pc:docMk/>
            <pc:sldMk cId="4177129887" sldId="259"/>
            <ac:spMk id="106" creationId="{8B7A5287-2D20-47B8-9B29-60227E9314F2}"/>
          </ac:spMkLst>
        </pc:spChg>
        <pc:spChg chg="del">
          <ac:chgData name="Sanders Wang" userId="089d73b8-785c-4012-b931-81c632b6c9c7" providerId="ADAL" clId="{123A3659-8511-42A2-8251-FCA854022362}" dt="2021-06-01T15:07:42.546" v="701" actId="478"/>
          <ac:spMkLst>
            <pc:docMk/>
            <pc:sldMk cId="4177129887" sldId="259"/>
            <ac:spMk id="107" creationId="{69661501-9E1F-474C-9BB2-F82E770AB95E}"/>
          </ac:spMkLst>
        </pc:spChg>
        <pc:spChg chg="del">
          <ac:chgData name="Sanders Wang" userId="089d73b8-785c-4012-b931-81c632b6c9c7" providerId="ADAL" clId="{123A3659-8511-42A2-8251-FCA854022362}" dt="2021-06-01T15:07:42.546" v="701" actId="478"/>
          <ac:spMkLst>
            <pc:docMk/>
            <pc:sldMk cId="4177129887" sldId="259"/>
            <ac:spMk id="108" creationId="{ADA8A153-B7C7-49D2-B485-7EA185D48006}"/>
          </ac:spMkLst>
        </pc:spChg>
        <pc:spChg chg="del">
          <ac:chgData name="Sanders Wang" userId="089d73b8-785c-4012-b931-81c632b6c9c7" providerId="ADAL" clId="{123A3659-8511-42A2-8251-FCA854022362}" dt="2021-06-01T15:07:42.546" v="701" actId="478"/>
          <ac:spMkLst>
            <pc:docMk/>
            <pc:sldMk cId="4177129887" sldId="259"/>
            <ac:spMk id="110" creationId="{16409E19-2B0A-4579-BD8D-27099A0D68FA}"/>
          </ac:spMkLst>
        </pc:spChg>
        <pc:spChg chg="del">
          <ac:chgData name="Sanders Wang" userId="089d73b8-785c-4012-b931-81c632b6c9c7" providerId="ADAL" clId="{123A3659-8511-42A2-8251-FCA854022362}" dt="2021-06-01T15:07:42.546" v="701" actId="478"/>
          <ac:spMkLst>
            <pc:docMk/>
            <pc:sldMk cId="4177129887" sldId="259"/>
            <ac:spMk id="112" creationId="{57603EFE-58AF-4F17-89BE-51D89A62B702}"/>
          </ac:spMkLst>
        </pc:spChg>
        <pc:spChg chg="del">
          <ac:chgData name="Sanders Wang" userId="089d73b8-785c-4012-b931-81c632b6c9c7" providerId="ADAL" clId="{123A3659-8511-42A2-8251-FCA854022362}" dt="2021-06-01T15:07:42.546" v="701" actId="478"/>
          <ac:spMkLst>
            <pc:docMk/>
            <pc:sldMk cId="4177129887" sldId="259"/>
            <ac:spMk id="113" creationId="{142ADE8E-BC14-4FE2-9EDE-FE0B1AB3C5F2}"/>
          </ac:spMkLst>
        </pc:spChg>
        <pc:spChg chg="del">
          <ac:chgData name="Sanders Wang" userId="089d73b8-785c-4012-b931-81c632b6c9c7" providerId="ADAL" clId="{123A3659-8511-42A2-8251-FCA854022362}" dt="2021-06-01T15:07:42.546" v="701" actId="478"/>
          <ac:spMkLst>
            <pc:docMk/>
            <pc:sldMk cId="4177129887" sldId="259"/>
            <ac:spMk id="114" creationId="{1C8DCB0A-046A-49CB-9D9E-052CB598B09B}"/>
          </ac:spMkLst>
        </pc:spChg>
        <pc:spChg chg="del">
          <ac:chgData name="Sanders Wang" userId="089d73b8-785c-4012-b931-81c632b6c9c7" providerId="ADAL" clId="{123A3659-8511-42A2-8251-FCA854022362}" dt="2021-06-01T15:07:42.546" v="701" actId="478"/>
          <ac:spMkLst>
            <pc:docMk/>
            <pc:sldMk cId="4177129887" sldId="259"/>
            <ac:spMk id="115" creationId="{18333B22-2E4C-4870-8A1F-98ACD2F95B77}"/>
          </ac:spMkLst>
        </pc:spChg>
        <pc:spChg chg="del">
          <ac:chgData name="Sanders Wang" userId="089d73b8-785c-4012-b931-81c632b6c9c7" providerId="ADAL" clId="{123A3659-8511-42A2-8251-FCA854022362}" dt="2021-06-01T15:07:42.546" v="701" actId="478"/>
          <ac:spMkLst>
            <pc:docMk/>
            <pc:sldMk cId="4177129887" sldId="259"/>
            <ac:spMk id="117" creationId="{FB2967EF-21F1-4E63-A84A-B8D3506FA5E7}"/>
          </ac:spMkLst>
        </pc:spChg>
        <pc:spChg chg="del">
          <ac:chgData name="Sanders Wang" userId="089d73b8-785c-4012-b931-81c632b6c9c7" providerId="ADAL" clId="{123A3659-8511-42A2-8251-FCA854022362}" dt="2021-06-01T15:07:42.546" v="701" actId="478"/>
          <ac:spMkLst>
            <pc:docMk/>
            <pc:sldMk cId="4177129887" sldId="259"/>
            <ac:spMk id="118" creationId="{9F85F029-99DC-4FBF-A3A9-095E15FD8C3A}"/>
          </ac:spMkLst>
        </pc:spChg>
        <pc:spChg chg="del">
          <ac:chgData name="Sanders Wang" userId="089d73b8-785c-4012-b931-81c632b6c9c7" providerId="ADAL" clId="{123A3659-8511-42A2-8251-FCA854022362}" dt="2021-06-01T15:07:42.546" v="701" actId="478"/>
          <ac:spMkLst>
            <pc:docMk/>
            <pc:sldMk cId="4177129887" sldId="259"/>
            <ac:spMk id="120" creationId="{F26B4E8C-EFBB-4BDB-8401-5EBB5EE3E161}"/>
          </ac:spMkLst>
        </pc:spChg>
        <pc:spChg chg="del">
          <ac:chgData name="Sanders Wang" userId="089d73b8-785c-4012-b931-81c632b6c9c7" providerId="ADAL" clId="{123A3659-8511-42A2-8251-FCA854022362}" dt="2021-06-01T15:07:42.546" v="701" actId="478"/>
          <ac:spMkLst>
            <pc:docMk/>
            <pc:sldMk cId="4177129887" sldId="259"/>
            <ac:spMk id="123" creationId="{9DE8F4BC-15E0-4C79-B71E-C00D64D28E03}"/>
          </ac:spMkLst>
        </pc:spChg>
        <pc:spChg chg="del">
          <ac:chgData name="Sanders Wang" userId="089d73b8-785c-4012-b931-81c632b6c9c7" providerId="ADAL" clId="{123A3659-8511-42A2-8251-FCA854022362}" dt="2021-06-01T15:07:42.546" v="701" actId="478"/>
          <ac:spMkLst>
            <pc:docMk/>
            <pc:sldMk cId="4177129887" sldId="259"/>
            <ac:spMk id="125" creationId="{42CB4D1A-3961-4B3D-A537-4F12ADC1BECB}"/>
          </ac:spMkLst>
        </pc:spChg>
        <pc:spChg chg="del">
          <ac:chgData name="Sanders Wang" userId="089d73b8-785c-4012-b931-81c632b6c9c7" providerId="ADAL" clId="{123A3659-8511-42A2-8251-FCA854022362}" dt="2021-06-01T15:07:42.546" v="701" actId="478"/>
          <ac:spMkLst>
            <pc:docMk/>
            <pc:sldMk cId="4177129887" sldId="259"/>
            <ac:spMk id="126" creationId="{00E249C7-810F-4EE0-9BA3-9F4A971A4F9E}"/>
          </ac:spMkLst>
        </pc:spChg>
        <pc:spChg chg="del">
          <ac:chgData name="Sanders Wang" userId="089d73b8-785c-4012-b931-81c632b6c9c7" providerId="ADAL" clId="{123A3659-8511-42A2-8251-FCA854022362}" dt="2021-06-01T15:07:42.546" v="701" actId="478"/>
          <ac:spMkLst>
            <pc:docMk/>
            <pc:sldMk cId="4177129887" sldId="259"/>
            <ac:spMk id="127" creationId="{1C3A18D1-CD68-4BB4-9572-C9365FC6A568}"/>
          </ac:spMkLst>
        </pc:spChg>
        <pc:spChg chg="del">
          <ac:chgData name="Sanders Wang" userId="089d73b8-785c-4012-b931-81c632b6c9c7" providerId="ADAL" clId="{123A3659-8511-42A2-8251-FCA854022362}" dt="2021-06-01T15:07:42.546" v="701" actId="478"/>
          <ac:spMkLst>
            <pc:docMk/>
            <pc:sldMk cId="4177129887" sldId="259"/>
            <ac:spMk id="131" creationId="{EB448CF3-A6C4-4D95-980B-AAB3CC71DF6B}"/>
          </ac:spMkLst>
        </pc:spChg>
        <pc:spChg chg="del">
          <ac:chgData name="Sanders Wang" userId="089d73b8-785c-4012-b931-81c632b6c9c7" providerId="ADAL" clId="{123A3659-8511-42A2-8251-FCA854022362}" dt="2021-06-01T15:07:42.546" v="701" actId="478"/>
          <ac:spMkLst>
            <pc:docMk/>
            <pc:sldMk cId="4177129887" sldId="259"/>
            <ac:spMk id="132" creationId="{CEBAD47E-E69C-437E-BAE7-F724C47B22CE}"/>
          </ac:spMkLst>
        </pc:spChg>
        <pc:spChg chg="del">
          <ac:chgData name="Sanders Wang" userId="089d73b8-785c-4012-b931-81c632b6c9c7" providerId="ADAL" clId="{123A3659-8511-42A2-8251-FCA854022362}" dt="2021-06-01T15:07:42.546" v="701" actId="478"/>
          <ac:spMkLst>
            <pc:docMk/>
            <pc:sldMk cId="4177129887" sldId="259"/>
            <ac:spMk id="133" creationId="{E8907698-41D4-4720-82B7-E0A916639B6F}"/>
          </ac:spMkLst>
        </pc:spChg>
        <pc:spChg chg="del">
          <ac:chgData name="Sanders Wang" userId="089d73b8-785c-4012-b931-81c632b6c9c7" providerId="ADAL" clId="{123A3659-8511-42A2-8251-FCA854022362}" dt="2021-06-01T15:07:42.546" v="701" actId="478"/>
          <ac:spMkLst>
            <pc:docMk/>
            <pc:sldMk cId="4177129887" sldId="259"/>
            <ac:spMk id="134" creationId="{9CEE1FF1-E4EC-422E-A3CA-F7C849EF498A}"/>
          </ac:spMkLst>
        </pc:spChg>
        <pc:spChg chg="del">
          <ac:chgData name="Sanders Wang" userId="089d73b8-785c-4012-b931-81c632b6c9c7" providerId="ADAL" clId="{123A3659-8511-42A2-8251-FCA854022362}" dt="2021-06-01T15:07:42.546" v="701" actId="478"/>
          <ac:spMkLst>
            <pc:docMk/>
            <pc:sldMk cId="4177129887" sldId="259"/>
            <ac:spMk id="135" creationId="{2BF009EA-F39D-4C0C-8FAD-1CD035DF81F2}"/>
          </ac:spMkLst>
        </pc:spChg>
        <pc:spChg chg="del">
          <ac:chgData name="Sanders Wang" userId="089d73b8-785c-4012-b931-81c632b6c9c7" providerId="ADAL" clId="{123A3659-8511-42A2-8251-FCA854022362}" dt="2021-06-01T15:07:42.546" v="701" actId="478"/>
          <ac:spMkLst>
            <pc:docMk/>
            <pc:sldMk cId="4177129887" sldId="259"/>
            <ac:spMk id="136" creationId="{DD5A0D6C-CE83-44D5-817E-B5C1370032D2}"/>
          </ac:spMkLst>
        </pc:spChg>
        <pc:spChg chg="del">
          <ac:chgData name="Sanders Wang" userId="089d73b8-785c-4012-b931-81c632b6c9c7" providerId="ADAL" clId="{123A3659-8511-42A2-8251-FCA854022362}" dt="2021-06-01T15:07:42.546" v="701" actId="478"/>
          <ac:spMkLst>
            <pc:docMk/>
            <pc:sldMk cId="4177129887" sldId="259"/>
            <ac:spMk id="138" creationId="{860F4AF3-6134-44F7-8577-A93569A6AE0E}"/>
          </ac:spMkLst>
        </pc:spChg>
        <pc:spChg chg="del">
          <ac:chgData name="Sanders Wang" userId="089d73b8-785c-4012-b931-81c632b6c9c7" providerId="ADAL" clId="{123A3659-8511-42A2-8251-FCA854022362}" dt="2021-06-01T15:07:42.546" v="701" actId="478"/>
          <ac:spMkLst>
            <pc:docMk/>
            <pc:sldMk cId="4177129887" sldId="259"/>
            <ac:spMk id="140" creationId="{70B30D28-5CB5-4B8E-8B01-CA337D1C8208}"/>
          </ac:spMkLst>
        </pc:spChg>
        <pc:spChg chg="del">
          <ac:chgData name="Sanders Wang" userId="089d73b8-785c-4012-b931-81c632b6c9c7" providerId="ADAL" clId="{123A3659-8511-42A2-8251-FCA854022362}" dt="2021-06-01T15:07:42.546" v="701" actId="478"/>
          <ac:spMkLst>
            <pc:docMk/>
            <pc:sldMk cId="4177129887" sldId="259"/>
            <ac:spMk id="147" creationId="{E61D9E63-4DEC-4B61-B3FC-5B3F6BEB4C4A}"/>
          </ac:spMkLst>
        </pc:spChg>
        <pc:spChg chg="del">
          <ac:chgData name="Sanders Wang" userId="089d73b8-785c-4012-b931-81c632b6c9c7" providerId="ADAL" clId="{123A3659-8511-42A2-8251-FCA854022362}" dt="2021-06-01T15:07:42.546" v="701" actId="478"/>
          <ac:spMkLst>
            <pc:docMk/>
            <pc:sldMk cId="4177129887" sldId="259"/>
            <ac:spMk id="153" creationId="{3A7015E7-68CF-42CE-BE7B-1604A3E3C889}"/>
          </ac:spMkLst>
        </pc:spChg>
        <pc:spChg chg="del">
          <ac:chgData name="Sanders Wang" userId="089d73b8-785c-4012-b931-81c632b6c9c7" providerId="ADAL" clId="{123A3659-8511-42A2-8251-FCA854022362}" dt="2021-06-01T15:07:42.546" v="701" actId="478"/>
          <ac:spMkLst>
            <pc:docMk/>
            <pc:sldMk cId="4177129887" sldId="259"/>
            <ac:spMk id="157" creationId="{AA2CA6C2-6E37-4926-A308-8D2A6A714178}"/>
          </ac:spMkLst>
        </pc:spChg>
        <pc:spChg chg="del">
          <ac:chgData name="Sanders Wang" userId="089d73b8-785c-4012-b931-81c632b6c9c7" providerId="ADAL" clId="{123A3659-8511-42A2-8251-FCA854022362}" dt="2021-06-01T15:07:42.546" v="701" actId="478"/>
          <ac:spMkLst>
            <pc:docMk/>
            <pc:sldMk cId="4177129887" sldId="259"/>
            <ac:spMk id="158" creationId="{BE291193-5AC9-4AB5-B044-F4A09014E175}"/>
          </ac:spMkLst>
        </pc:spChg>
        <pc:spChg chg="del">
          <ac:chgData name="Sanders Wang" userId="089d73b8-785c-4012-b931-81c632b6c9c7" providerId="ADAL" clId="{123A3659-8511-42A2-8251-FCA854022362}" dt="2021-06-01T15:07:42.546" v="701" actId="478"/>
          <ac:spMkLst>
            <pc:docMk/>
            <pc:sldMk cId="4177129887" sldId="259"/>
            <ac:spMk id="160" creationId="{6FF6BD36-8D41-4D02-B8B9-2B31C7003E65}"/>
          </ac:spMkLst>
        </pc:spChg>
        <pc:spChg chg="del">
          <ac:chgData name="Sanders Wang" userId="089d73b8-785c-4012-b931-81c632b6c9c7" providerId="ADAL" clId="{123A3659-8511-42A2-8251-FCA854022362}" dt="2021-06-01T15:07:42.546" v="701" actId="478"/>
          <ac:spMkLst>
            <pc:docMk/>
            <pc:sldMk cId="4177129887" sldId="259"/>
            <ac:spMk id="162" creationId="{64A5A394-AB99-467B-B8E2-88C912861CFA}"/>
          </ac:spMkLst>
        </pc:spChg>
        <pc:spChg chg="del">
          <ac:chgData name="Sanders Wang" userId="089d73b8-785c-4012-b931-81c632b6c9c7" providerId="ADAL" clId="{123A3659-8511-42A2-8251-FCA854022362}" dt="2021-06-01T15:07:42.546" v="701" actId="478"/>
          <ac:spMkLst>
            <pc:docMk/>
            <pc:sldMk cId="4177129887" sldId="259"/>
            <ac:spMk id="164" creationId="{937AD7B3-76CC-4E18-85B4-E73D04BB0B5B}"/>
          </ac:spMkLst>
        </pc:spChg>
        <pc:spChg chg="del">
          <ac:chgData name="Sanders Wang" userId="089d73b8-785c-4012-b931-81c632b6c9c7" providerId="ADAL" clId="{123A3659-8511-42A2-8251-FCA854022362}" dt="2021-06-01T15:07:42.546" v="701" actId="478"/>
          <ac:spMkLst>
            <pc:docMk/>
            <pc:sldMk cId="4177129887" sldId="259"/>
            <ac:spMk id="167" creationId="{9CA0296D-9792-4787-B76C-BAE98A2EFCDD}"/>
          </ac:spMkLst>
        </pc:spChg>
        <pc:spChg chg="del">
          <ac:chgData name="Sanders Wang" userId="089d73b8-785c-4012-b931-81c632b6c9c7" providerId="ADAL" clId="{123A3659-8511-42A2-8251-FCA854022362}" dt="2021-06-01T15:07:42.546" v="701" actId="478"/>
          <ac:spMkLst>
            <pc:docMk/>
            <pc:sldMk cId="4177129887" sldId="259"/>
            <ac:spMk id="169" creationId="{4EEF1974-D64D-4825-AE21-1F7F8656C4E9}"/>
          </ac:spMkLst>
        </pc:spChg>
        <pc:spChg chg="del">
          <ac:chgData name="Sanders Wang" userId="089d73b8-785c-4012-b931-81c632b6c9c7" providerId="ADAL" clId="{123A3659-8511-42A2-8251-FCA854022362}" dt="2021-06-01T15:07:42.546" v="701" actId="478"/>
          <ac:spMkLst>
            <pc:docMk/>
            <pc:sldMk cId="4177129887" sldId="259"/>
            <ac:spMk id="171" creationId="{936B1543-6191-40A2-B1C4-4071E0A830DC}"/>
          </ac:spMkLst>
        </pc:spChg>
        <pc:spChg chg="del">
          <ac:chgData name="Sanders Wang" userId="089d73b8-785c-4012-b931-81c632b6c9c7" providerId="ADAL" clId="{123A3659-8511-42A2-8251-FCA854022362}" dt="2021-06-01T15:07:42.546" v="701" actId="478"/>
          <ac:spMkLst>
            <pc:docMk/>
            <pc:sldMk cId="4177129887" sldId="259"/>
            <ac:spMk id="175" creationId="{2C254B9F-D275-4F4A-9D06-11EED62E50EF}"/>
          </ac:spMkLst>
        </pc:spChg>
        <pc:spChg chg="del">
          <ac:chgData name="Sanders Wang" userId="089d73b8-785c-4012-b931-81c632b6c9c7" providerId="ADAL" clId="{123A3659-8511-42A2-8251-FCA854022362}" dt="2021-06-01T15:07:42.546" v="701" actId="478"/>
          <ac:spMkLst>
            <pc:docMk/>
            <pc:sldMk cId="4177129887" sldId="259"/>
            <ac:spMk id="185" creationId="{38E33549-4A98-4382-90D3-4CC9BB871FC2}"/>
          </ac:spMkLst>
        </pc:spChg>
        <pc:spChg chg="del">
          <ac:chgData name="Sanders Wang" userId="089d73b8-785c-4012-b931-81c632b6c9c7" providerId="ADAL" clId="{123A3659-8511-42A2-8251-FCA854022362}" dt="2021-06-01T15:07:42.546" v="701" actId="478"/>
          <ac:spMkLst>
            <pc:docMk/>
            <pc:sldMk cId="4177129887" sldId="259"/>
            <ac:spMk id="188" creationId="{218536A0-A5B4-45EA-95C2-B8E425C501F1}"/>
          </ac:spMkLst>
        </pc:spChg>
        <pc:spChg chg="del">
          <ac:chgData name="Sanders Wang" userId="089d73b8-785c-4012-b931-81c632b6c9c7" providerId="ADAL" clId="{123A3659-8511-42A2-8251-FCA854022362}" dt="2021-06-01T15:07:42.546" v="701" actId="478"/>
          <ac:spMkLst>
            <pc:docMk/>
            <pc:sldMk cId="4177129887" sldId="259"/>
            <ac:spMk id="189" creationId="{8DD43131-001C-4E0B-8040-1E3348E00FAB}"/>
          </ac:spMkLst>
        </pc:spChg>
        <pc:spChg chg="del">
          <ac:chgData name="Sanders Wang" userId="089d73b8-785c-4012-b931-81c632b6c9c7" providerId="ADAL" clId="{123A3659-8511-42A2-8251-FCA854022362}" dt="2021-06-01T15:07:42.546" v="701" actId="478"/>
          <ac:spMkLst>
            <pc:docMk/>
            <pc:sldMk cId="4177129887" sldId="259"/>
            <ac:spMk id="191" creationId="{E2410AE0-2FE8-4B43-98F6-C7F21E8E72FE}"/>
          </ac:spMkLst>
        </pc:spChg>
        <pc:spChg chg="del">
          <ac:chgData name="Sanders Wang" userId="089d73b8-785c-4012-b931-81c632b6c9c7" providerId="ADAL" clId="{123A3659-8511-42A2-8251-FCA854022362}" dt="2021-06-01T15:07:42.546" v="701" actId="478"/>
          <ac:spMkLst>
            <pc:docMk/>
            <pc:sldMk cId="4177129887" sldId="259"/>
            <ac:spMk id="192" creationId="{5DB5AEC2-87DF-4711-8285-567DB8A11610}"/>
          </ac:spMkLst>
        </pc:spChg>
        <pc:spChg chg="del">
          <ac:chgData name="Sanders Wang" userId="089d73b8-785c-4012-b931-81c632b6c9c7" providerId="ADAL" clId="{123A3659-8511-42A2-8251-FCA854022362}" dt="2021-06-01T15:07:42.546" v="701" actId="478"/>
          <ac:spMkLst>
            <pc:docMk/>
            <pc:sldMk cId="4177129887" sldId="259"/>
            <ac:spMk id="193" creationId="{204AF499-9AA6-4803-8E87-0A10F9AC59EF}"/>
          </ac:spMkLst>
        </pc:spChg>
        <pc:spChg chg="del">
          <ac:chgData name="Sanders Wang" userId="089d73b8-785c-4012-b931-81c632b6c9c7" providerId="ADAL" clId="{123A3659-8511-42A2-8251-FCA854022362}" dt="2021-06-01T15:07:42.546" v="701" actId="478"/>
          <ac:spMkLst>
            <pc:docMk/>
            <pc:sldMk cId="4177129887" sldId="259"/>
            <ac:spMk id="194" creationId="{415BAFF2-59A9-4BE0-904B-9BF8CD8A8CF0}"/>
          </ac:spMkLst>
        </pc:spChg>
        <pc:spChg chg="del">
          <ac:chgData name="Sanders Wang" userId="089d73b8-785c-4012-b931-81c632b6c9c7" providerId="ADAL" clId="{123A3659-8511-42A2-8251-FCA854022362}" dt="2021-06-01T15:07:42.546" v="701" actId="478"/>
          <ac:spMkLst>
            <pc:docMk/>
            <pc:sldMk cId="4177129887" sldId="259"/>
            <ac:spMk id="195" creationId="{C3082A1E-40AB-4B6E-A2B3-E348D6CDFA36}"/>
          </ac:spMkLst>
        </pc:spChg>
        <pc:spChg chg="del">
          <ac:chgData name="Sanders Wang" userId="089d73b8-785c-4012-b931-81c632b6c9c7" providerId="ADAL" clId="{123A3659-8511-42A2-8251-FCA854022362}" dt="2021-06-01T15:07:42.546" v="701" actId="478"/>
          <ac:spMkLst>
            <pc:docMk/>
            <pc:sldMk cId="4177129887" sldId="259"/>
            <ac:spMk id="222" creationId="{30B04CAD-96F8-4991-85E0-2C137702FAD6}"/>
          </ac:spMkLst>
        </pc:spChg>
        <pc:spChg chg="del">
          <ac:chgData name="Sanders Wang" userId="089d73b8-785c-4012-b931-81c632b6c9c7" providerId="ADAL" clId="{123A3659-8511-42A2-8251-FCA854022362}" dt="2021-06-01T15:07:42.546" v="701" actId="478"/>
          <ac:spMkLst>
            <pc:docMk/>
            <pc:sldMk cId="4177129887" sldId="259"/>
            <ac:spMk id="238" creationId="{DF21C59E-5BD5-4E10-A2AD-1A666A6AE67C}"/>
          </ac:spMkLst>
        </pc:spChg>
        <pc:picChg chg="del">
          <ac:chgData name="Sanders Wang" userId="089d73b8-785c-4012-b931-81c632b6c9c7" providerId="ADAL" clId="{123A3659-8511-42A2-8251-FCA854022362}" dt="2021-06-01T15:31:49.689" v="1049" actId="478"/>
          <ac:picMkLst>
            <pc:docMk/>
            <pc:sldMk cId="4177129887" sldId="259"/>
            <ac:picMk id="5" creationId="{66746248-B20B-49A4-AA0A-A7BDAA4104DD}"/>
          </ac:picMkLst>
        </pc:picChg>
        <pc:picChg chg="add mod">
          <ac:chgData name="Sanders Wang" userId="089d73b8-785c-4012-b931-81c632b6c9c7" providerId="ADAL" clId="{123A3659-8511-42A2-8251-FCA854022362}" dt="2021-06-01T15:12:47.991" v="719" actId="14100"/>
          <ac:picMkLst>
            <pc:docMk/>
            <pc:sldMk cId="4177129887" sldId="259"/>
            <ac:picMk id="7" creationId="{E7B322DA-441E-4771-88C8-0BEC9F4DB8AF}"/>
          </ac:picMkLst>
        </pc:picChg>
        <pc:picChg chg="add mod">
          <ac:chgData name="Sanders Wang" userId="089d73b8-785c-4012-b931-81c632b6c9c7" providerId="ADAL" clId="{123A3659-8511-42A2-8251-FCA854022362}" dt="2021-06-01T15:27:49.448" v="971" actId="1076"/>
          <ac:picMkLst>
            <pc:docMk/>
            <pc:sldMk cId="4177129887" sldId="259"/>
            <ac:picMk id="8" creationId="{CB23498D-E4D1-48F8-93B3-4B5C01042E88}"/>
          </ac:picMkLst>
        </pc:picChg>
        <pc:picChg chg="add mod">
          <ac:chgData name="Sanders Wang" userId="089d73b8-785c-4012-b931-81c632b6c9c7" providerId="ADAL" clId="{123A3659-8511-42A2-8251-FCA854022362}" dt="2021-06-01T15:31:53.274" v="1051"/>
          <ac:picMkLst>
            <pc:docMk/>
            <pc:sldMk cId="4177129887" sldId="259"/>
            <ac:picMk id="20" creationId="{44C114BC-E647-4644-A5B1-E7167F8968D5}"/>
          </ac:picMkLst>
        </pc:picChg>
        <pc:picChg chg="add mod">
          <ac:chgData name="Sanders Wang" userId="089d73b8-785c-4012-b931-81c632b6c9c7" providerId="ADAL" clId="{123A3659-8511-42A2-8251-FCA854022362}" dt="2021-06-01T15:15:43.711" v="721" actId="1076"/>
          <ac:picMkLst>
            <pc:docMk/>
            <pc:sldMk cId="4177129887" sldId="259"/>
            <ac:picMk id="1026" creationId="{63E7E2E2-C271-4A74-89DC-9733510ACD83}"/>
          </ac:picMkLst>
        </pc:picChg>
        <pc:cxnChg chg="del mod">
          <ac:chgData name="Sanders Wang" userId="089d73b8-785c-4012-b931-81c632b6c9c7" providerId="ADAL" clId="{123A3659-8511-42A2-8251-FCA854022362}" dt="2021-06-01T15:07:42.546" v="701" actId="478"/>
          <ac:cxnSpMkLst>
            <pc:docMk/>
            <pc:sldMk cId="4177129887" sldId="259"/>
            <ac:cxnSpMk id="8" creationId="{23372FCB-2A38-40C7-AA6C-6EFCA4744CAA}"/>
          </ac:cxnSpMkLst>
        </pc:cxnChg>
        <pc:cxnChg chg="del mod">
          <ac:chgData name="Sanders Wang" userId="089d73b8-785c-4012-b931-81c632b6c9c7" providerId="ADAL" clId="{123A3659-8511-42A2-8251-FCA854022362}" dt="2021-06-01T15:07:42.546" v="701" actId="478"/>
          <ac:cxnSpMkLst>
            <pc:docMk/>
            <pc:sldMk cId="4177129887" sldId="259"/>
            <ac:cxnSpMk id="19" creationId="{8719C332-25F2-4F04-AF0F-C4CDFC55EEE6}"/>
          </ac:cxnSpMkLst>
        </pc:cxnChg>
        <pc:cxnChg chg="del mod">
          <ac:chgData name="Sanders Wang" userId="089d73b8-785c-4012-b931-81c632b6c9c7" providerId="ADAL" clId="{123A3659-8511-42A2-8251-FCA854022362}" dt="2021-06-01T15:07:42.546" v="701" actId="478"/>
          <ac:cxnSpMkLst>
            <pc:docMk/>
            <pc:sldMk cId="4177129887" sldId="259"/>
            <ac:cxnSpMk id="22" creationId="{F9DAADB1-6534-401C-B6AA-35BC0C2D758B}"/>
          </ac:cxnSpMkLst>
        </pc:cxnChg>
        <pc:cxnChg chg="del mod">
          <ac:chgData name="Sanders Wang" userId="089d73b8-785c-4012-b931-81c632b6c9c7" providerId="ADAL" clId="{123A3659-8511-42A2-8251-FCA854022362}" dt="2021-06-01T15:07:42.546" v="701" actId="478"/>
          <ac:cxnSpMkLst>
            <pc:docMk/>
            <pc:sldMk cId="4177129887" sldId="259"/>
            <ac:cxnSpMk id="24" creationId="{2B7FE26B-8F31-446D-820E-12C5A18CE0C9}"/>
          </ac:cxnSpMkLst>
        </pc:cxnChg>
        <pc:cxnChg chg="del mod">
          <ac:chgData name="Sanders Wang" userId="089d73b8-785c-4012-b931-81c632b6c9c7" providerId="ADAL" clId="{123A3659-8511-42A2-8251-FCA854022362}" dt="2021-06-01T15:07:42.546" v="701" actId="478"/>
          <ac:cxnSpMkLst>
            <pc:docMk/>
            <pc:sldMk cId="4177129887" sldId="259"/>
            <ac:cxnSpMk id="32" creationId="{1FADAA13-B2F3-4C0F-985C-E01313F1E1AC}"/>
          </ac:cxnSpMkLst>
        </pc:cxnChg>
        <pc:cxnChg chg="del mod">
          <ac:chgData name="Sanders Wang" userId="089d73b8-785c-4012-b931-81c632b6c9c7" providerId="ADAL" clId="{123A3659-8511-42A2-8251-FCA854022362}" dt="2021-06-01T15:07:42.546" v="701" actId="478"/>
          <ac:cxnSpMkLst>
            <pc:docMk/>
            <pc:sldMk cId="4177129887" sldId="259"/>
            <ac:cxnSpMk id="34" creationId="{AB8CF213-0B8D-4307-BFEB-8A8BB36B88F4}"/>
          </ac:cxnSpMkLst>
        </pc:cxnChg>
        <pc:cxnChg chg="del mod">
          <ac:chgData name="Sanders Wang" userId="089d73b8-785c-4012-b931-81c632b6c9c7" providerId="ADAL" clId="{123A3659-8511-42A2-8251-FCA854022362}" dt="2021-06-01T15:07:42.546" v="701" actId="478"/>
          <ac:cxnSpMkLst>
            <pc:docMk/>
            <pc:sldMk cId="4177129887" sldId="259"/>
            <ac:cxnSpMk id="45" creationId="{B6A12760-EF8E-44EA-9E5A-67649F70FFA0}"/>
          </ac:cxnSpMkLst>
        </pc:cxnChg>
        <pc:cxnChg chg="del mod">
          <ac:chgData name="Sanders Wang" userId="089d73b8-785c-4012-b931-81c632b6c9c7" providerId="ADAL" clId="{123A3659-8511-42A2-8251-FCA854022362}" dt="2021-06-01T15:07:42.546" v="701" actId="478"/>
          <ac:cxnSpMkLst>
            <pc:docMk/>
            <pc:sldMk cId="4177129887" sldId="259"/>
            <ac:cxnSpMk id="47" creationId="{3A7A4C50-014F-4845-B2C6-076558E2051E}"/>
          </ac:cxnSpMkLst>
        </pc:cxnChg>
        <pc:cxnChg chg="del mod">
          <ac:chgData name="Sanders Wang" userId="089d73b8-785c-4012-b931-81c632b6c9c7" providerId="ADAL" clId="{123A3659-8511-42A2-8251-FCA854022362}" dt="2021-06-01T15:07:42.546" v="701" actId="478"/>
          <ac:cxnSpMkLst>
            <pc:docMk/>
            <pc:sldMk cId="4177129887" sldId="259"/>
            <ac:cxnSpMk id="63" creationId="{508C015A-D592-40E8-8632-64572AD3B46A}"/>
          </ac:cxnSpMkLst>
        </pc:cxnChg>
        <pc:cxnChg chg="del mod">
          <ac:chgData name="Sanders Wang" userId="089d73b8-785c-4012-b931-81c632b6c9c7" providerId="ADAL" clId="{123A3659-8511-42A2-8251-FCA854022362}" dt="2021-06-01T15:07:42.546" v="701" actId="478"/>
          <ac:cxnSpMkLst>
            <pc:docMk/>
            <pc:sldMk cId="4177129887" sldId="259"/>
            <ac:cxnSpMk id="65" creationId="{00C6AAB5-BA77-4124-AF1C-5B07835531F2}"/>
          </ac:cxnSpMkLst>
        </pc:cxnChg>
        <pc:cxnChg chg="del mod">
          <ac:chgData name="Sanders Wang" userId="089d73b8-785c-4012-b931-81c632b6c9c7" providerId="ADAL" clId="{123A3659-8511-42A2-8251-FCA854022362}" dt="2021-06-01T15:07:42.546" v="701" actId="478"/>
          <ac:cxnSpMkLst>
            <pc:docMk/>
            <pc:sldMk cId="4177129887" sldId="259"/>
            <ac:cxnSpMk id="67" creationId="{26BC8E53-6919-4A79-BDAD-C91234A4C489}"/>
          </ac:cxnSpMkLst>
        </pc:cxnChg>
        <pc:cxnChg chg="del mod">
          <ac:chgData name="Sanders Wang" userId="089d73b8-785c-4012-b931-81c632b6c9c7" providerId="ADAL" clId="{123A3659-8511-42A2-8251-FCA854022362}" dt="2021-06-01T15:07:42.546" v="701" actId="478"/>
          <ac:cxnSpMkLst>
            <pc:docMk/>
            <pc:sldMk cId="4177129887" sldId="259"/>
            <ac:cxnSpMk id="92" creationId="{424904A0-E3D5-4197-A059-087C43BA7D04}"/>
          </ac:cxnSpMkLst>
        </pc:cxnChg>
        <pc:cxnChg chg="del mod">
          <ac:chgData name="Sanders Wang" userId="089d73b8-785c-4012-b931-81c632b6c9c7" providerId="ADAL" clId="{123A3659-8511-42A2-8251-FCA854022362}" dt="2021-06-01T15:07:42.546" v="701" actId="478"/>
          <ac:cxnSpMkLst>
            <pc:docMk/>
            <pc:sldMk cId="4177129887" sldId="259"/>
            <ac:cxnSpMk id="98" creationId="{A998A7B8-BEB7-4F4D-9EF0-490E47DF06D1}"/>
          </ac:cxnSpMkLst>
        </pc:cxnChg>
        <pc:cxnChg chg="del mod">
          <ac:chgData name="Sanders Wang" userId="089d73b8-785c-4012-b931-81c632b6c9c7" providerId="ADAL" clId="{123A3659-8511-42A2-8251-FCA854022362}" dt="2021-06-01T15:07:42.546" v="701" actId="478"/>
          <ac:cxnSpMkLst>
            <pc:docMk/>
            <pc:sldMk cId="4177129887" sldId="259"/>
            <ac:cxnSpMk id="104" creationId="{DD1A5372-465D-4216-9A39-A9343E87E8B0}"/>
          </ac:cxnSpMkLst>
        </pc:cxnChg>
        <pc:cxnChg chg="del mod">
          <ac:chgData name="Sanders Wang" userId="089d73b8-785c-4012-b931-81c632b6c9c7" providerId="ADAL" clId="{123A3659-8511-42A2-8251-FCA854022362}" dt="2021-06-01T15:07:42.546" v="701" actId="478"/>
          <ac:cxnSpMkLst>
            <pc:docMk/>
            <pc:sldMk cId="4177129887" sldId="259"/>
            <ac:cxnSpMk id="109" creationId="{136146C8-AF45-4478-8666-57FD1A9FAB03}"/>
          </ac:cxnSpMkLst>
        </pc:cxnChg>
        <pc:cxnChg chg="del mod">
          <ac:chgData name="Sanders Wang" userId="089d73b8-785c-4012-b931-81c632b6c9c7" providerId="ADAL" clId="{123A3659-8511-42A2-8251-FCA854022362}" dt="2021-06-01T15:07:42.546" v="701" actId="478"/>
          <ac:cxnSpMkLst>
            <pc:docMk/>
            <pc:sldMk cId="4177129887" sldId="259"/>
            <ac:cxnSpMk id="111" creationId="{3CE75FDF-29DE-4510-96D9-DFA1B629425D}"/>
          </ac:cxnSpMkLst>
        </pc:cxnChg>
        <pc:cxnChg chg="del mod">
          <ac:chgData name="Sanders Wang" userId="089d73b8-785c-4012-b931-81c632b6c9c7" providerId="ADAL" clId="{123A3659-8511-42A2-8251-FCA854022362}" dt="2021-06-01T15:07:42.546" v="701" actId="478"/>
          <ac:cxnSpMkLst>
            <pc:docMk/>
            <pc:sldMk cId="4177129887" sldId="259"/>
            <ac:cxnSpMk id="116" creationId="{21A82539-E231-420B-B46C-11246CCC87F9}"/>
          </ac:cxnSpMkLst>
        </pc:cxnChg>
        <pc:cxnChg chg="del mod">
          <ac:chgData name="Sanders Wang" userId="089d73b8-785c-4012-b931-81c632b6c9c7" providerId="ADAL" clId="{123A3659-8511-42A2-8251-FCA854022362}" dt="2021-06-01T15:07:42.546" v="701" actId="478"/>
          <ac:cxnSpMkLst>
            <pc:docMk/>
            <pc:sldMk cId="4177129887" sldId="259"/>
            <ac:cxnSpMk id="119" creationId="{9F01A835-55A0-45AB-9301-743A55D89BF8}"/>
          </ac:cxnSpMkLst>
        </pc:cxnChg>
        <pc:cxnChg chg="del mod">
          <ac:chgData name="Sanders Wang" userId="089d73b8-785c-4012-b931-81c632b6c9c7" providerId="ADAL" clId="{123A3659-8511-42A2-8251-FCA854022362}" dt="2021-06-01T15:07:42.546" v="701" actId="478"/>
          <ac:cxnSpMkLst>
            <pc:docMk/>
            <pc:sldMk cId="4177129887" sldId="259"/>
            <ac:cxnSpMk id="122" creationId="{55CA3CCE-5AE7-4AF3-B7A6-4AE4AE7D3E77}"/>
          </ac:cxnSpMkLst>
        </pc:cxnChg>
        <pc:cxnChg chg="del mod">
          <ac:chgData name="Sanders Wang" userId="089d73b8-785c-4012-b931-81c632b6c9c7" providerId="ADAL" clId="{123A3659-8511-42A2-8251-FCA854022362}" dt="2021-06-01T15:07:42.546" v="701" actId="478"/>
          <ac:cxnSpMkLst>
            <pc:docMk/>
            <pc:sldMk cId="4177129887" sldId="259"/>
            <ac:cxnSpMk id="137" creationId="{38B68CE7-B057-495D-9586-B4E417D9BC8E}"/>
          </ac:cxnSpMkLst>
        </pc:cxnChg>
        <pc:cxnChg chg="del mod">
          <ac:chgData name="Sanders Wang" userId="089d73b8-785c-4012-b931-81c632b6c9c7" providerId="ADAL" clId="{123A3659-8511-42A2-8251-FCA854022362}" dt="2021-06-01T15:07:42.546" v="701" actId="478"/>
          <ac:cxnSpMkLst>
            <pc:docMk/>
            <pc:sldMk cId="4177129887" sldId="259"/>
            <ac:cxnSpMk id="139" creationId="{4B39B30F-1250-4184-946A-B705C655A31A}"/>
          </ac:cxnSpMkLst>
        </pc:cxnChg>
        <pc:cxnChg chg="del mod">
          <ac:chgData name="Sanders Wang" userId="089d73b8-785c-4012-b931-81c632b6c9c7" providerId="ADAL" clId="{123A3659-8511-42A2-8251-FCA854022362}" dt="2021-06-01T15:07:42.546" v="701" actId="478"/>
          <ac:cxnSpMkLst>
            <pc:docMk/>
            <pc:sldMk cId="4177129887" sldId="259"/>
            <ac:cxnSpMk id="141" creationId="{D3017B0D-B7F1-48AF-8EE2-9D783ACAD506}"/>
          </ac:cxnSpMkLst>
        </pc:cxnChg>
        <pc:cxnChg chg="del mod">
          <ac:chgData name="Sanders Wang" userId="089d73b8-785c-4012-b931-81c632b6c9c7" providerId="ADAL" clId="{123A3659-8511-42A2-8251-FCA854022362}" dt="2021-06-01T15:07:42.546" v="701" actId="478"/>
          <ac:cxnSpMkLst>
            <pc:docMk/>
            <pc:sldMk cId="4177129887" sldId="259"/>
            <ac:cxnSpMk id="149" creationId="{5DC90537-5FA2-4B7D-85BF-D29C6B27ACFD}"/>
          </ac:cxnSpMkLst>
        </pc:cxnChg>
        <pc:cxnChg chg="del mod">
          <ac:chgData name="Sanders Wang" userId="089d73b8-785c-4012-b931-81c632b6c9c7" providerId="ADAL" clId="{123A3659-8511-42A2-8251-FCA854022362}" dt="2021-06-01T15:07:42.546" v="701" actId="478"/>
          <ac:cxnSpMkLst>
            <pc:docMk/>
            <pc:sldMk cId="4177129887" sldId="259"/>
            <ac:cxnSpMk id="154" creationId="{755917B9-3B2D-4B52-9719-855951B34FE1}"/>
          </ac:cxnSpMkLst>
        </pc:cxnChg>
        <pc:cxnChg chg="del mod">
          <ac:chgData name="Sanders Wang" userId="089d73b8-785c-4012-b931-81c632b6c9c7" providerId="ADAL" clId="{123A3659-8511-42A2-8251-FCA854022362}" dt="2021-06-01T15:07:42.546" v="701" actId="478"/>
          <ac:cxnSpMkLst>
            <pc:docMk/>
            <pc:sldMk cId="4177129887" sldId="259"/>
            <ac:cxnSpMk id="159" creationId="{A7F8B10F-EC4A-4742-BC36-3CC7B746CEDD}"/>
          </ac:cxnSpMkLst>
        </pc:cxnChg>
        <pc:cxnChg chg="del mod">
          <ac:chgData name="Sanders Wang" userId="089d73b8-785c-4012-b931-81c632b6c9c7" providerId="ADAL" clId="{123A3659-8511-42A2-8251-FCA854022362}" dt="2021-06-01T15:07:42.546" v="701" actId="478"/>
          <ac:cxnSpMkLst>
            <pc:docMk/>
            <pc:sldMk cId="4177129887" sldId="259"/>
            <ac:cxnSpMk id="161" creationId="{2B7C8060-9A0F-4538-9256-E017EF06DA3C}"/>
          </ac:cxnSpMkLst>
        </pc:cxnChg>
        <pc:cxnChg chg="del mod">
          <ac:chgData name="Sanders Wang" userId="089d73b8-785c-4012-b931-81c632b6c9c7" providerId="ADAL" clId="{123A3659-8511-42A2-8251-FCA854022362}" dt="2021-06-01T15:07:42.546" v="701" actId="478"/>
          <ac:cxnSpMkLst>
            <pc:docMk/>
            <pc:sldMk cId="4177129887" sldId="259"/>
            <ac:cxnSpMk id="163" creationId="{569BDF1B-4EAE-4FF5-BBDC-FD541E7663CB}"/>
          </ac:cxnSpMkLst>
        </pc:cxnChg>
        <pc:cxnChg chg="del mod">
          <ac:chgData name="Sanders Wang" userId="089d73b8-785c-4012-b931-81c632b6c9c7" providerId="ADAL" clId="{123A3659-8511-42A2-8251-FCA854022362}" dt="2021-06-01T15:07:42.546" v="701" actId="478"/>
          <ac:cxnSpMkLst>
            <pc:docMk/>
            <pc:sldMk cId="4177129887" sldId="259"/>
            <ac:cxnSpMk id="165" creationId="{D7656ECE-BF1E-48CF-B8CE-F00707240D87}"/>
          </ac:cxnSpMkLst>
        </pc:cxnChg>
        <pc:cxnChg chg="del mod">
          <ac:chgData name="Sanders Wang" userId="089d73b8-785c-4012-b931-81c632b6c9c7" providerId="ADAL" clId="{123A3659-8511-42A2-8251-FCA854022362}" dt="2021-06-01T15:07:42.546" v="701" actId="478"/>
          <ac:cxnSpMkLst>
            <pc:docMk/>
            <pc:sldMk cId="4177129887" sldId="259"/>
            <ac:cxnSpMk id="170" creationId="{2F004DC3-89DE-4856-9EF5-3BACE72AA8C8}"/>
          </ac:cxnSpMkLst>
        </pc:cxnChg>
        <pc:cxnChg chg="del mod">
          <ac:chgData name="Sanders Wang" userId="089d73b8-785c-4012-b931-81c632b6c9c7" providerId="ADAL" clId="{123A3659-8511-42A2-8251-FCA854022362}" dt="2021-06-01T15:07:42.546" v="701" actId="478"/>
          <ac:cxnSpMkLst>
            <pc:docMk/>
            <pc:sldMk cId="4177129887" sldId="259"/>
            <ac:cxnSpMk id="172" creationId="{13A02129-2653-45F2-AB9F-984A49C63446}"/>
          </ac:cxnSpMkLst>
        </pc:cxnChg>
        <pc:cxnChg chg="del mod">
          <ac:chgData name="Sanders Wang" userId="089d73b8-785c-4012-b931-81c632b6c9c7" providerId="ADAL" clId="{123A3659-8511-42A2-8251-FCA854022362}" dt="2021-06-01T15:07:42.546" v="701" actId="478"/>
          <ac:cxnSpMkLst>
            <pc:docMk/>
            <pc:sldMk cId="4177129887" sldId="259"/>
            <ac:cxnSpMk id="176" creationId="{0A952DE0-813E-4BFF-B95D-5E03813047AE}"/>
          </ac:cxnSpMkLst>
        </pc:cxnChg>
        <pc:cxnChg chg="del mod">
          <ac:chgData name="Sanders Wang" userId="089d73b8-785c-4012-b931-81c632b6c9c7" providerId="ADAL" clId="{123A3659-8511-42A2-8251-FCA854022362}" dt="2021-06-01T15:07:42.546" v="701" actId="478"/>
          <ac:cxnSpMkLst>
            <pc:docMk/>
            <pc:sldMk cId="4177129887" sldId="259"/>
            <ac:cxnSpMk id="181" creationId="{5816FBC8-8F71-487A-A7CC-EE2448BFB606}"/>
          </ac:cxnSpMkLst>
        </pc:cxnChg>
        <pc:cxnChg chg="del mod">
          <ac:chgData name="Sanders Wang" userId="089d73b8-785c-4012-b931-81c632b6c9c7" providerId="ADAL" clId="{123A3659-8511-42A2-8251-FCA854022362}" dt="2021-06-01T15:07:42.546" v="701" actId="478"/>
          <ac:cxnSpMkLst>
            <pc:docMk/>
            <pc:sldMk cId="4177129887" sldId="259"/>
            <ac:cxnSpMk id="196" creationId="{24D6F572-3305-43BF-A37D-96F40CAAC372}"/>
          </ac:cxnSpMkLst>
        </pc:cxnChg>
        <pc:cxnChg chg="del mod">
          <ac:chgData name="Sanders Wang" userId="089d73b8-785c-4012-b931-81c632b6c9c7" providerId="ADAL" clId="{123A3659-8511-42A2-8251-FCA854022362}" dt="2021-06-01T15:07:42.546" v="701" actId="478"/>
          <ac:cxnSpMkLst>
            <pc:docMk/>
            <pc:sldMk cId="4177129887" sldId="259"/>
            <ac:cxnSpMk id="223" creationId="{EAD8643C-AC25-4CFC-90D1-D2FFBCA32113}"/>
          </ac:cxnSpMkLst>
        </pc:cxnChg>
        <pc:cxnChg chg="del mod">
          <ac:chgData name="Sanders Wang" userId="089d73b8-785c-4012-b931-81c632b6c9c7" providerId="ADAL" clId="{123A3659-8511-42A2-8251-FCA854022362}" dt="2021-06-01T15:07:42.546" v="701" actId="478"/>
          <ac:cxnSpMkLst>
            <pc:docMk/>
            <pc:sldMk cId="4177129887" sldId="259"/>
            <ac:cxnSpMk id="226" creationId="{4EE357A5-C5A9-4C1D-939D-04AC48F0B9FF}"/>
          </ac:cxnSpMkLst>
        </pc:cxnChg>
        <pc:cxnChg chg="del mod">
          <ac:chgData name="Sanders Wang" userId="089d73b8-785c-4012-b931-81c632b6c9c7" providerId="ADAL" clId="{123A3659-8511-42A2-8251-FCA854022362}" dt="2021-06-01T15:07:42.546" v="701" actId="478"/>
          <ac:cxnSpMkLst>
            <pc:docMk/>
            <pc:sldMk cId="4177129887" sldId="259"/>
            <ac:cxnSpMk id="230" creationId="{05A9AC44-AAF1-442D-9162-E330495AD56C}"/>
          </ac:cxnSpMkLst>
        </pc:cxnChg>
        <pc:cxnChg chg="del mod">
          <ac:chgData name="Sanders Wang" userId="089d73b8-785c-4012-b931-81c632b6c9c7" providerId="ADAL" clId="{123A3659-8511-42A2-8251-FCA854022362}" dt="2021-06-01T15:07:42.546" v="701" actId="478"/>
          <ac:cxnSpMkLst>
            <pc:docMk/>
            <pc:sldMk cId="4177129887" sldId="259"/>
            <ac:cxnSpMk id="233" creationId="{A81E7948-AC5A-4200-9967-30A0ECAD3B3F}"/>
          </ac:cxnSpMkLst>
        </pc:cxnChg>
      </pc:sldChg>
      <pc:sldChg chg="addSp delSp modSp add mod modAnim">
        <pc:chgData name="Sanders Wang" userId="089d73b8-785c-4012-b931-81c632b6c9c7" providerId="ADAL" clId="{123A3659-8511-42A2-8251-FCA854022362}" dt="2021-06-02T14:04:20.554" v="3990"/>
        <pc:sldMkLst>
          <pc:docMk/>
          <pc:sldMk cId="2843838585" sldId="260"/>
        </pc:sldMkLst>
        <pc:spChg chg="mod">
          <ac:chgData name="Sanders Wang" userId="089d73b8-785c-4012-b931-81c632b6c9c7" providerId="ADAL" clId="{123A3659-8511-42A2-8251-FCA854022362}" dt="2021-06-01T15:29:51.040" v="1028" actId="20577"/>
          <ac:spMkLst>
            <pc:docMk/>
            <pc:sldMk cId="2843838585" sldId="260"/>
            <ac:spMk id="2" creationId="{779EB729-BE9C-425E-A3A5-C2B23735E5AB}"/>
          </ac:spMkLst>
        </pc:spChg>
        <pc:spChg chg="del">
          <ac:chgData name="Sanders Wang" userId="089d73b8-785c-4012-b931-81c632b6c9c7" providerId="ADAL" clId="{123A3659-8511-42A2-8251-FCA854022362}" dt="2021-06-01T15:29:55.600" v="1029" actId="478"/>
          <ac:spMkLst>
            <pc:docMk/>
            <pc:sldMk cId="2843838585" sldId="260"/>
            <ac:spMk id="3" creationId="{0719BC36-AB2D-47A9-9E31-40E5E27284BC}"/>
          </ac:spMkLst>
        </pc:spChg>
        <pc:spChg chg="del">
          <ac:chgData name="Sanders Wang" userId="089d73b8-785c-4012-b931-81c632b6c9c7" providerId="ADAL" clId="{123A3659-8511-42A2-8251-FCA854022362}" dt="2021-06-01T15:29:55.600" v="1029" actId="478"/>
          <ac:spMkLst>
            <pc:docMk/>
            <pc:sldMk cId="2843838585" sldId="260"/>
            <ac:spMk id="4" creationId="{41E6F420-35FF-4864-9E42-DF27F52AF0F6}"/>
          </ac:spMkLst>
        </pc:spChg>
        <pc:spChg chg="add mod">
          <ac:chgData name="Sanders Wang" userId="089d73b8-785c-4012-b931-81c632b6c9c7" providerId="ADAL" clId="{123A3659-8511-42A2-8251-FCA854022362}" dt="2021-06-01T17:25:20.575" v="1891" actId="20577"/>
          <ac:spMkLst>
            <pc:docMk/>
            <pc:sldMk cId="2843838585" sldId="260"/>
            <ac:spMk id="6" creationId="{5DB55027-BED5-4150-86EC-EF29FDE381C1}"/>
          </ac:spMkLst>
        </pc:spChg>
        <pc:spChg chg="del">
          <ac:chgData name="Sanders Wang" userId="089d73b8-785c-4012-b931-81c632b6c9c7" providerId="ADAL" clId="{123A3659-8511-42A2-8251-FCA854022362}" dt="2021-06-01T15:29:55.600" v="1029" actId="478"/>
          <ac:spMkLst>
            <pc:docMk/>
            <pc:sldMk cId="2843838585" sldId="260"/>
            <ac:spMk id="9" creationId="{5CD82B4F-602D-4D22-8B8C-24E15596A61A}"/>
          </ac:spMkLst>
        </pc:spChg>
        <pc:spChg chg="del">
          <ac:chgData name="Sanders Wang" userId="089d73b8-785c-4012-b931-81c632b6c9c7" providerId="ADAL" clId="{123A3659-8511-42A2-8251-FCA854022362}" dt="2021-06-01T15:29:55.600" v="1029" actId="478"/>
          <ac:spMkLst>
            <pc:docMk/>
            <pc:sldMk cId="2843838585" sldId="260"/>
            <ac:spMk id="17" creationId="{51F7B253-96BA-4A3D-AF71-287AC69296A5}"/>
          </ac:spMkLst>
        </pc:spChg>
        <pc:spChg chg="add mod">
          <ac:chgData name="Sanders Wang" userId="089d73b8-785c-4012-b931-81c632b6c9c7" providerId="ADAL" clId="{123A3659-8511-42A2-8251-FCA854022362}" dt="2021-06-01T17:24:56.790" v="1883" actId="1076"/>
          <ac:spMkLst>
            <pc:docMk/>
            <pc:sldMk cId="2843838585" sldId="260"/>
            <ac:spMk id="23" creationId="{0BF2C7AB-8453-46B6-8AD2-57176C7F8A18}"/>
          </ac:spMkLst>
        </pc:spChg>
        <pc:picChg chg="del">
          <ac:chgData name="Sanders Wang" userId="089d73b8-785c-4012-b931-81c632b6c9c7" providerId="ADAL" clId="{123A3659-8511-42A2-8251-FCA854022362}" dt="2021-06-01T15:29:55.600" v="1029" actId="478"/>
          <ac:picMkLst>
            <pc:docMk/>
            <pc:sldMk cId="2843838585" sldId="260"/>
            <ac:picMk id="7" creationId="{E7B322DA-441E-4771-88C8-0BEC9F4DB8AF}"/>
          </ac:picMkLst>
        </pc:picChg>
        <pc:picChg chg="del">
          <ac:chgData name="Sanders Wang" userId="089d73b8-785c-4012-b931-81c632b6c9c7" providerId="ADAL" clId="{123A3659-8511-42A2-8251-FCA854022362}" dt="2021-06-01T15:29:55.600" v="1029" actId="478"/>
          <ac:picMkLst>
            <pc:docMk/>
            <pc:sldMk cId="2843838585" sldId="260"/>
            <ac:picMk id="8" creationId="{CB23498D-E4D1-48F8-93B3-4B5C01042E88}"/>
          </ac:picMkLst>
        </pc:picChg>
        <pc:picChg chg="add del">
          <ac:chgData name="Sanders Wang" userId="089d73b8-785c-4012-b931-81c632b6c9c7" providerId="ADAL" clId="{123A3659-8511-42A2-8251-FCA854022362}" dt="2021-06-01T15:43:03.837" v="1056" actId="478"/>
          <ac:picMkLst>
            <pc:docMk/>
            <pc:sldMk cId="2843838585" sldId="260"/>
            <ac:picMk id="11" creationId="{DD5C0ECA-D73A-41BA-9BD9-996E88FA750D}"/>
          </ac:picMkLst>
        </pc:picChg>
        <pc:picChg chg="add del mod">
          <ac:chgData name="Sanders Wang" userId="089d73b8-785c-4012-b931-81c632b6c9c7" providerId="ADAL" clId="{123A3659-8511-42A2-8251-FCA854022362}" dt="2021-06-01T15:44:09.403" v="1060" actId="478"/>
          <ac:picMkLst>
            <pc:docMk/>
            <pc:sldMk cId="2843838585" sldId="260"/>
            <ac:picMk id="15" creationId="{7E369D80-5F4B-46F8-A9AC-2D638E9AE0B6}"/>
          </ac:picMkLst>
        </pc:picChg>
        <pc:picChg chg="add del mod">
          <ac:chgData name="Sanders Wang" userId="089d73b8-785c-4012-b931-81c632b6c9c7" providerId="ADAL" clId="{123A3659-8511-42A2-8251-FCA854022362}" dt="2021-06-01T15:45:19.528" v="1062" actId="478"/>
          <ac:picMkLst>
            <pc:docMk/>
            <pc:sldMk cId="2843838585" sldId="260"/>
            <ac:picMk id="20" creationId="{D5F141BC-1AC5-48FA-A363-6693563763BE}"/>
          </ac:picMkLst>
        </pc:picChg>
        <pc:picChg chg="add mod">
          <ac:chgData name="Sanders Wang" userId="089d73b8-785c-4012-b931-81c632b6c9c7" providerId="ADAL" clId="{123A3659-8511-42A2-8251-FCA854022362}" dt="2021-06-02T14:03:59.718" v="3986" actId="1076"/>
          <ac:picMkLst>
            <pc:docMk/>
            <pc:sldMk cId="2843838585" sldId="260"/>
            <ac:picMk id="22" creationId="{7165B5D4-6292-44DA-90C7-55370849A8A4}"/>
          </ac:picMkLst>
        </pc:picChg>
        <pc:picChg chg="del">
          <ac:chgData name="Sanders Wang" userId="089d73b8-785c-4012-b931-81c632b6c9c7" providerId="ADAL" clId="{123A3659-8511-42A2-8251-FCA854022362}" dt="2021-06-01T15:29:55.600" v="1029" actId="478"/>
          <ac:picMkLst>
            <pc:docMk/>
            <pc:sldMk cId="2843838585" sldId="260"/>
            <ac:picMk id="1026" creationId="{63E7E2E2-C271-4A74-89DC-9733510ACD83}"/>
          </ac:picMkLst>
        </pc:picChg>
        <pc:picChg chg="add del">
          <ac:chgData name="Sanders Wang" userId="089d73b8-785c-4012-b931-81c632b6c9c7" providerId="ADAL" clId="{123A3659-8511-42A2-8251-FCA854022362}" dt="2021-06-01T15:43:26.205" v="1058" actId="478"/>
          <ac:picMkLst>
            <pc:docMk/>
            <pc:sldMk cId="2843838585" sldId="260"/>
            <ac:picMk id="1028" creationId="{2093FC65-4FAB-4714-A056-EA87ECF3F6C2}"/>
          </ac:picMkLst>
        </pc:picChg>
        <pc:picChg chg="add mod">
          <ac:chgData name="Sanders Wang" userId="089d73b8-785c-4012-b931-81c632b6c9c7" providerId="ADAL" clId="{123A3659-8511-42A2-8251-FCA854022362}" dt="2021-06-01T17:25:00.148" v="1885" actId="1076"/>
          <ac:picMkLst>
            <pc:docMk/>
            <pc:sldMk cId="2843838585" sldId="260"/>
            <ac:picMk id="1030" creationId="{AD37D1B8-A848-4EB2-92B1-D82E6F0740A6}"/>
          </ac:picMkLst>
        </pc:picChg>
      </pc:sldChg>
      <pc:sldChg chg="addSp delSp modSp add mod ord modAnim">
        <pc:chgData name="Sanders Wang" userId="089d73b8-785c-4012-b931-81c632b6c9c7" providerId="ADAL" clId="{123A3659-8511-42A2-8251-FCA854022362}" dt="2021-06-04T06:12:30.430" v="4283" actId="1076"/>
        <pc:sldMkLst>
          <pc:docMk/>
          <pc:sldMk cId="2527661589" sldId="261"/>
        </pc:sldMkLst>
        <pc:spChg chg="mod">
          <ac:chgData name="Sanders Wang" userId="089d73b8-785c-4012-b931-81c632b6c9c7" providerId="ADAL" clId="{123A3659-8511-42A2-8251-FCA854022362}" dt="2021-06-04T05:50:41.927" v="4259"/>
          <ac:spMkLst>
            <pc:docMk/>
            <pc:sldMk cId="2527661589" sldId="261"/>
            <ac:spMk id="2" creationId="{779EB729-BE9C-425E-A3A5-C2B23735E5AB}"/>
          </ac:spMkLst>
        </pc:spChg>
        <pc:spChg chg="add del mod">
          <ac:chgData name="Sanders Wang" userId="089d73b8-785c-4012-b931-81c632b6c9c7" providerId="ADAL" clId="{123A3659-8511-42A2-8251-FCA854022362}" dt="2021-06-01T15:52:09.936" v="1075" actId="478"/>
          <ac:spMkLst>
            <pc:docMk/>
            <pc:sldMk cId="2527661589" sldId="261"/>
            <ac:spMk id="4" creationId="{4449DE5A-DA91-4742-8486-C011BD8DB342}"/>
          </ac:spMkLst>
        </pc:spChg>
        <pc:spChg chg="del">
          <ac:chgData name="Sanders Wang" userId="089d73b8-785c-4012-b931-81c632b6c9c7" providerId="ADAL" clId="{123A3659-8511-42A2-8251-FCA854022362}" dt="2021-06-01T15:50:37.115" v="1071" actId="478"/>
          <ac:spMkLst>
            <pc:docMk/>
            <pc:sldMk cId="2527661589" sldId="261"/>
            <ac:spMk id="6" creationId="{5DB55027-BED5-4150-86EC-EF29FDE381C1}"/>
          </ac:spMkLst>
        </pc:spChg>
        <pc:spChg chg="add mod">
          <ac:chgData name="Sanders Wang" userId="089d73b8-785c-4012-b931-81c632b6c9c7" providerId="ADAL" clId="{123A3659-8511-42A2-8251-FCA854022362}" dt="2021-06-01T15:55:00.981" v="1172" actId="113"/>
          <ac:spMkLst>
            <pc:docMk/>
            <pc:sldMk cId="2527661589" sldId="261"/>
            <ac:spMk id="7" creationId="{1079354A-CC6A-48CE-BAF7-60658E244455}"/>
          </ac:spMkLst>
        </pc:spChg>
        <pc:spChg chg="add del mod">
          <ac:chgData name="Sanders Wang" userId="089d73b8-785c-4012-b931-81c632b6c9c7" providerId="ADAL" clId="{123A3659-8511-42A2-8251-FCA854022362}" dt="2021-06-01T15:54:00.741" v="1156"/>
          <ac:spMkLst>
            <pc:docMk/>
            <pc:sldMk cId="2527661589" sldId="261"/>
            <ac:spMk id="8" creationId="{5860431A-4929-43DE-A987-3176F0283521}"/>
          </ac:spMkLst>
        </pc:spChg>
        <pc:spChg chg="add mod">
          <ac:chgData name="Sanders Wang" userId="089d73b8-785c-4012-b931-81c632b6c9c7" providerId="ADAL" clId="{123A3659-8511-42A2-8251-FCA854022362}" dt="2021-06-01T15:54:05.022" v="1158" actId="1076"/>
          <ac:spMkLst>
            <pc:docMk/>
            <pc:sldMk cId="2527661589" sldId="261"/>
            <ac:spMk id="9" creationId="{FE58DE59-A284-4F83-BD36-904C4BC8B5BE}"/>
          </ac:spMkLst>
        </pc:spChg>
        <pc:spChg chg="add del mod">
          <ac:chgData name="Sanders Wang" userId="089d73b8-785c-4012-b931-81c632b6c9c7" providerId="ADAL" clId="{123A3659-8511-42A2-8251-FCA854022362}" dt="2021-06-01T15:54:43.503" v="1165"/>
          <ac:spMkLst>
            <pc:docMk/>
            <pc:sldMk cId="2527661589" sldId="261"/>
            <ac:spMk id="11" creationId="{4252BE46-15E0-4CF9-95F2-3C794B889315}"/>
          </ac:spMkLst>
        </pc:spChg>
        <pc:spChg chg="add mod">
          <ac:chgData name="Sanders Wang" userId="089d73b8-785c-4012-b931-81c632b6c9c7" providerId="ADAL" clId="{123A3659-8511-42A2-8251-FCA854022362}" dt="2021-06-01T15:54:49.842" v="1168" actId="1076"/>
          <ac:spMkLst>
            <pc:docMk/>
            <pc:sldMk cId="2527661589" sldId="261"/>
            <ac:spMk id="13" creationId="{C292BA9B-C558-4E0C-A990-8F3B2D7E1602}"/>
          </ac:spMkLst>
        </pc:spChg>
        <pc:spChg chg="add del mod">
          <ac:chgData name="Sanders Wang" userId="089d73b8-785c-4012-b931-81c632b6c9c7" providerId="ADAL" clId="{123A3659-8511-42A2-8251-FCA854022362}" dt="2021-06-01T15:55:36.803" v="1179"/>
          <ac:spMkLst>
            <pc:docMk/>
            <pc:sldMk cId="2527661589" sldId="261"/>
            <ac:spMk id="17" creationId="{271F88A2-6B72-43C5-B05A-3BF4CC05B8A7}"/>
          </ac:spMkLst>
        </pc:spChg>
        <pc:spChg chg="add mod">
          <ac:chgData name="Sanders Wang" userId="089d73b8-785c-4012-b931-81c632b6c9c7" providerId="ADAL" clId="{123A3659-8511-42A2-8251-FCA854022362}" dt="2021-06-01T15:55:39.850" v="1181" actId="1076"/>
          <ac:spMkLst>
            <pc:docMk/>
            <pc:sldMk cId="2527661589" sldId="261"/>
            <ac:spMk id="19" creationId="{0EBACBDD-FA6D-4A25-9770-667DFA4CDB21}"/>
          </ac:spMkLst>
        </pc:spChg>
        <pc:spChg chg="add del mod">
          <ac:chgData name="Sanders Wang" userId="089d73b8-785c-4012-b931-81c632b6c9c7" providerId="ADAL" clId="{123A3659-8511-42A2-8251-FCA854022362}" dt="2021-06-01T15:56:19.779" v="1188"/>
          <ac:spMkLst>
            <pc:docMk/>
            <pc:sldMk cId="2527661589" sldId="261"/>
            <ac:spMk id="20" creationId="{CBCAC1CE-65BE-4103-ADB9-7A4CC2334E35}"/>
          </ac:spMkLst>
        </pc:spChg>
        <pc:spChg chg="add mod">
          <ac:chgData name="Sanders Wang" userId="089d73b8-785c-4012-b931-81c632b6c9c7" providerId="ADAL" clId="{123A3659-8511-42A2-8251-FCA854022362}" dt="2021-06-01T15:56:24.860" v="1190" actId="1076"/>
          <ac:spMkLst>
            <pc:docMk/>
            <pc:sldMk cId="2527661589" sldId="261"/>
            <ac:spMk id="21" creationId="{F4773347-8AA0-47F5-BC1A-88D843BC8D2F}"/>
          </ac:spMkLst>
        </pc:spChg>
        <pc:spChg chg="del">
          <ac:chgData name="Sanders Wang" userId="089d73b8-785c-4012-b931-81c632b6c9c7" providerId="ADAL" clId="{123A3659-8511-42A2-8251-FCA854022362}" dt="2021-06-01T15:50:37.115" v="1071" actId="478"/>
          <ac:spMkLst>
            <pc:docMk/>
            <pc:sldMk cId="2527661589" sldId="261"/>
            <ac:spMk id="23" creationId="{0BF2C7AB-8453-46B6-8AD2-57176C7F8A18}"/>
          </ac:spMkLst>
        </pc:spChg>
        <pc:spChg chg="add del mod">
          <ac:chgData name="Sanders Wang" userId="089d73b8-785c-4012-b931-81c632b6c9c7" providerId="ADAL" clId="{123A3659-8511-42A2-8251-FCA854022362}" dt="2021-06-01T15:57:36.487" v="1199"/>
          <ac:spMkLst>
            <pc:docMk/>
            <pc:sldMk cId="2527661589" sldId="261"/>
            <ac:spMk id="24" creationId="{40949467-EEEC-4F63-B440-D38DA99FD15A}"/>
          </ac:spMkLst>
        </pc:spChg>
        <pc:spChg chg="add mod">
          <ac:chgData name="Sanders Wang" userId="089d73b8-785c-4012-b931-81c632b6c9c7" providerId="ADAL" clId="{123A3659-8511-42A2-8251-FCA854022362}" dt="2021-06-01T15:57:46.562" v="1202" actId="1076"/>
          <ac:spMkLst>
            <pc:docMk/>
            <pc:sldMk cId="2527661589" sldId="261"/>
            <ac:spMk id="25" creationId="{6CDEB930-BDF0-4CD7-97FB-92D65542CC3E}"/>
          </ac:spMkLst>
        </pc:spChg>
        <pc:picChg chg="del">
          <ac:chgData name="Sanders Wang" userId="089d73b8-785c-4012-b931-81c632b6c9c7" providerId="ADAL" clId="{123A3659-8511-42A2-8251-FCA854022362}" dt="2021-06-01T15:52:06.948" v="1074" actId="478"/>
          <ac:picMkLst>
            <pc:docMk/>
            <pc:sldMk cId="2527661589" sldId="261"/>
            <ac:picMk id="5" creationId="{66746248-B20B-49A4-AA0A-A7BDAA4104DD}"/>
          </ac:picMkLst>
        </pc:picChg>
        <pc:picChg chg="add mod">
          <ac:chgData name="Sanders Wang" userId="089d73b8-785c-4012-b931-81c632b6c9c7" providerId="ADAL" clId="{123A3659-8511-42A2-8251-FCA854022362}" dt="2021-06-01T15:52:11.647" v="1076"/>
          <ac:picMkLst>
            <pc:docMk/>
            <pc:sldMk cId="2527661589" sldId="261"/>
            <ac:picMk id="15" creationId="{6E9E4279-7C25-4A29-8983-69D257E5BD6C}"/>
          </ac:picMkLst>
        </pc:picChg>
        <pc:picChg chg="del">
          <ac:chgData name="Sanders Wang" userId="089d73b8-785c-4012-b931-81c632b6c9c7" providerId="ADAL" clId="{123A3659-8511-42A2-8251-FCA854022362}" dt="2021-06-01T15:50:37.115" v="1071" actId="478"/>
          <ac:picMkLst>
            <pc:docMk/>
            <pc:sldMk cId="2527661589" sldId="261"/>
            <ac:picMk id="22" creationId="{7165B5D4-6292-44DA-90C7-55370849A8A4}"/>
          </ac:picMkLst>
        </pc:picChg>
        <pc:picChg chg="add mod">
          <ac:chgData name="Sanders Wang" userId="089d73b8-785c-4012-b931-81c632b6c9c7" providerId="ADAL" clId="{123A3659-8511-42A2-8251-FCA854022362}" dt="2021-06-01T16:00:06.387" v="1211" actId="14100"/>
          <ac:picMkLst>
            <pc:docMk/>
            <pc:sldMk cId="2527661589" sldId="261"/>
            <ac:picMk id="27" creationId="{695511C1-F2A5-47B3-BB2F-60B8AA2712B9}"/>
          </ac:picMkLst>
        </pc:picChg>
        <pc:picChg chg="add mod">
          <ac:chgData name="Sanders Wang" userId="089d73b8-785c-4012-b931-81c632b6c9c7" providerId="ADAL" clId="{123A3659-8511-42A2-8251-FCA854022362}" dt="2021-06-01T16:02:50.382" v="1226" actId="1076"/>
          <ac:picMkLst>
            <pc:docMk/>
            <pc:sldMk cId="2527661589" sldId="261"/>
            <ac:picMk id="29" creationId="{6F63C174-F5C7-4C2A-B0B3-FB96A6230CB2}"/>
          </ac:picMkLst>
        </pc:picChg>
        <pc:picChg chg="add mod">
          <ac:chgData name="Sanders Wang" userId="089d73b8-785c-4012-b931-81c632b6c9c7" providerId="ADAL" clId="{123A3659-8511-42A2-8251-FCA854022362}" dt="2021-06-01T16:02:36.721" v="1225" actId="1076"/>
          <ac:picMkLst>
            <pc:docMk/>
            <pc:sldMk cId="2527661589" sldId="261"/>
            <ac:picMk id="31" creationId="{F54892EA-F57F-48E2-937D-DEFD341D6586}"/>
          </ac:picMkLst>
        </pc:picChg>
        <pc:picChg chg="del">
          <ac:chgData name="Sanders Wang" userId="089d73b8-785c-4012-b931-81c632b6c9c7" providerId="ADAL" clId="{123A3659-8511-42A2-8251-FCA854022362}" dt="2021-06-01T15:50:37.115" v="1071" actId="478"/>
          <ac:picMkLst>
            <pc:docMk/>
            <pc:sldMk cId="2527661589" sldId="261"/>
            <ac:picMk id="1030" creationId="{AD37D1B8-A848-4EB2-92B1-D82E6F0740A6}"/>
          </ac:picMkLst>
        </pc:picChg>
        <pc:picChg chg="add mod">
          <ac:chgData name="Sanders Wang" userId="089d73b8-785c-4012-b931-81c632b6c9c7" providerId="ADAL" clId="{123A3659-8511-42A2-8251-FCA854022362}" dt="2021-06-01T16:05:55.396" v="1241" actId="1076"/>
          <ac:picMkLst>
            <pc:docMk/>
            <pc:sldMk cId="2527661589" sldId="261"/>
            <ac:picMk id="2048" creationId="{D190C1E8-8A2E-4EF5-BC3F-8721549B1D84}"/>
          </ac:picMkLst>
        </pc:picChg>
        <pc:picChg chg="add mod">
          <ac:chgData name="Sanders Wang" userId="089d73b8-785c-4012-b931-81c632b6c9c7" providerId="ADAL" clId="{123A3659-8511-42A2-8251-FCA854022362}" dt="2021-06-01T15:53:43.111" v="1154" actId="1076"/>
          <ac:picMkLst>
            <pc:docMk/>
            <pc:sldMk cId="2527661589" sldId="261"/>
            <ac:picMk id="2050" creationId="{7B5AEA61-A37A-482E-9FD7-EA2F9C137B91}"/>
          </ac:picMkLst>
        </pc:picChg>
        <pc:picChg chg="add mod">
          <ac:chgData name="Sanders Wang" userId="089d73b8-785c-4012-b931-81c632b6c9c7" providerId="ADAL" clId="{123A3659-8511-42A2-8251-FCA854022362}" dt="2021-06-01T15:54:27.909" v="1163" actId="14100"/>
          <ac:picMkLst>
            <pc:docMk/>
            <pc:sldMk cId="2527661589" sldId="261"/>
            <ac:picMk id="2052" creationId="{F1BCDF00-1FE6-4778-ADD9-7ACB73F5EF92}"/>
          </ac:picMkLst>
        </pc:picChg>
        <pc:picChg chg="add mod">
          <ac:chgData name="Sanders Wang" userId="089d73b8-785c-4012-b931-81c632b6c9c7" providerId="ADAL" clId="{123A3659-8511-42A2-8251-FCA854022362}" dt="2021-06-04T06:12:30.430" v="4283" actId="1076"/>
          <ac:picMkLst>
            <pc:docMk/>
            <pc:sldMk cId="2527661589" sldId="261"/>
            <ac:picMk id="2054" creationId="{0648D8EE-89AC-4A3E-817F-C5CF8C68335B}"/>
          </ac:picMkLst>
        </pc:picChg>
        <pc:picChg chg="add mod">
          <ac:chgData name="Sanders Wang" userId="089d73b8-785c-4012-b931-81c632b6c9c7" providerId="ADAL" clId="{123A3659-8511-42A2-8251-FCA854022362}" dt="2021-06-04T06:12:30.430" v="4283" actId="1076"/>
          <ac:picMkLst>
            <pc:docMk/>
            <pc:sldMk cId="2527661589" sldId="261"/>
            <ac:picMk id="2056" creationId="{376CE990-5A11-4EFB-8898-F2645A331DA9}"/>
          </ac:picMkLst>
        </pc:picChg>
        <pc:picChg chg="add mod">
          <ac:chgData name="Sanders Wang" userId="089d73b8-785c-4012-b931-81c632b6c9c7" providerId="ADAL" clId="{123A3659-8511-42A2-8251-FCA854022362}" dt="2021-06-01T15:57:46.562" v="1202" actId="1076"/>
          <ac:picMkLst>
            <pc:docMk/>
            <pc:sldMk cId="2527661589" sldId="261"/>
            <ac:picMk id="2058" creationId="{A6E34BE6-0A3D-4167-B12E-3F2EC4F8F117}"/>
          </ac:picMkLst>
        </pc:picChg>
        <pc:picChg chg="add mod">
          <ac:chgData name="Sanders Wang" userId="089d73b8-785c-4012-b931-81c632b6c9c7" providerId="ADAL" clId="{123A3659-8511-42A2-8251-FCA854022362}" dt="2021-06-01T16:06:16.528" v="1244" actId="1076"/>
          <ac:picMkLst>
            <pc:docMk/>
            <pc:sldMk cId="2527661589" sldId="261"/>
            <ac:picMk id="2060" creationId="{F8F24D4A-8910-40A9-A3BD-5D3B0A2713BE}"/>
          </ac:picMkLst>
        </pc:picChg>
      </pc:sldChg>
      <pc:sldChg chg="addSp delSp modSp add mod ord modAnim">
        <pc:chgData name="Sanders Wang" userId="089d73b8-785c-4012-b931-81c632b6c9c7" providerId="ADAL" clId="{123A3659-8511-42A2-8251-FCA854022362}" dt="2021-06-04T07:55:33.699" v="4418" actId="478"/>
        <pc:sldMkLst>
          <pc:docMk/>
          <pc:sldMk cId="3977249556" sldId="262"/>
        </pc:sldMkLst>
        <pc:spChg chg="mod">
          <ac:chgData name="Sanders Wang" userId="089d73b8-785c-4012-b931-81c632b6c9c7" providerId="ADAL" clId="{123A3659-8511-42A2-8251-FCA854022362}" dt="2021-06-04T06:11:20.541" v="4272"/>
          <ac:spMkLst>
            <pc:docMk/>
            <pc:sldMk cId="3977249556" sldId="262"/>
            <ac:spMk id="2" creationId="{779EB729-BE9C-425E-A3A5-C2B23735E5AB}"/>
          </ac:spMkLst>
        </pc:spChg>
        <pc:spChg chg="add mod">
          <ac:chgData name="Sanders Wang" userId="089d73b8-785c-4012-b931-81c632b6c9c7" providerId="ADAL" clId="{123A3659-8511-42A2-8251-FCA854022362}" dt="2021-06-01T17:47:03.190" v="2140" actId="1076"/>
          <ac:spMkLst>
            <pc:docMk/>
            <pc:sldMk cId="3977249556" sldId="262"/>
            <ac:spMk id="3" creationId="{F9C6E28A-D9B9-4DCF-8783-6F405457E24F}"/>
          </ac:spMkLst>
        </pc:spChg>
        <pc:spChg chg="add del mod">
          <ac:chgData name="Sanders Wang" userId="089d73b8-785c-4012-b931-81c632b6c9c7" providerId="ADAL" clId="{123A3659-8511-42A2-8251-FCA854022362}" dt="2021-06-04T07:55:18.782" v="4414"/>
          <ac:spMkLst>
            <pc:docMk/>
            <pc:sldMk cId="3977249556" sldId="262"/>
            <ac:spMk id="4" creationId="{089E0605-EA6A-46B1-A33D-07409CFB127B}"/>
          </ac:spMkLst>
        </pc:spChg>
        <pc:spChg chg="del">
          <ac:chgData name="Sanders Wang" userId="089d73b8-785c-4012-b931-81c632b6c9c7" providerId="ADAL" clId="{123A3659-8511-42A2-8251-FCA854022362}" dt="2021-06-01T16:07:41.967" v="1246" actId="478"/>
          <ac:spMkLst>
            <pc:docMk/>
            <pc:sldMk cId="3977249556" sldId="262"/>
            <ac:spMk id="6" creationId="{5DB55027-BED5-4150-86EC-EF29FDE381C1}"/>
          </ac:spMkLst>
        </pc:spChg>
        <pc:spChg chg="add del mod">
          <ac:chgData name="Sanders Wang" userId="089d73b8-785c-4012-b931-81c632b6c9c7" providerId="ADAL" clId="{123A3659-8511-42A2-8251-FCA854022362}" dt="2021-06-04T07:55:33.699" v="4418" actId="478"/>
          <ac:spMkLst>
            <pc:docMk/>
            <pc:sldMk cId="3977249556" sldId="262"/>
            <ac:spMk id="6" creationId="{D7DA5C68-9C7D-4FB9-B802-2EEB95D1C405}"/>
          </ac:spMkLst>
        </pc:spChg>
        <pc:spChg chg="add mod">
          <ac:chgData name="Sanders Wang" userId="089d73b8-785c-4012-b931-81c632b6c9c7" providerId="ADAL" clId="{123A3659-8511-42A2-8251-FCA854022362}" dt="2021-06-04T06:15:15.440" v="4298" actId="1076"/>
          <ac:spMkLst>
            <pc:docMk/>
            <pc:sldMk cId="3977249556" sldId="262"/>
            <ac:spMk id="8" creationId="{CB9F9763-CAF4-49EB-A31D-2E740641E6DB}"/>
          </ac:spMkLst>
        </pc:spChg>
        <pc:spChg chg="add del mod">
          <ac:chgData name="Sanders Wang" userId="089d73b8-785c-4012-b931-81c632b6c9c7" providerId="ADAL" clId="{123A3659-8511-42A2-8251-FCA854022362}" dt="2021-06-01T17:37:22.137" v="2068" actId="478"/>
          <ac:spMkLst>
            <pc:docMk/>
            <pc:sldMk cId="3977249556" sldId="262"/>
            <ac:spMk id="9" creationId="{5E0E7F4A-4BF6-4AA4-B19E-0A9DA1312CAA}"/>
          </ac:spMkLst>
        </pc:spChg>
        <pc:spChg chg="add del mod">
          <ac:chgData name="Sanders Wang" userId="089d73b8-785c-4012-b931-81c632b6c9c7" providerId="ADAL" clId="{123A3659-8511-42A2-8251-FCA854022362}" dt="2021-06-04T06:10:57.748" v="4268" actId="478"/>
          <ac:spMkLst>
            <pc:docMk/>
            <pc:sldMk cId="3977249556" sldId="262"/>
            <ac:spMk id="20" creationId="{8F7BB583-6E51-4C4E-AD6B-A87BA3223568}"/>
          </ac:spMkLst>
        </pc:spChg>
        <pc:spChg chg="add del mod">
          <ac:chgData name="Sanders Wang" userId="089d73b8-785c-4012-b931-81c632b6c9c7" providerId="ADAL" clId="{123A3659-8511-42A2-8251-FCA854022362}" dt="2021-06-01T16:18:37.333" v="1501" actId="478"/>
          <ac:spMkLst>
            <pc:docMk/>
            <pc:sldMk cId="3977249556" sldId="262"/>
            <ac:spMk id="21" creationId="{D845F409-B6BD-4306-8B7B-05DCB2F81402}"/>
          </ac:spMkLst>
        </pc:spChg>
        <pc:spChg chg="del">
          <ac:chgData name="Sanders Wang" userId="089d73b8-785c-4012-b931-81c632b6c9c7" providerId="ADAL" clId="{123A3659-8511-42A2-8251-FCA854022362}" dt="2021-06-01T16:07:41.967" v="1246" actId="478"/>
          <ac:spMkLst>
            <pc:docMk/>
            <pc:sldMk cId="3977249556" sldId="262"/>
            <ac:spMk id="23" creationId="{0BF2C7AB-8453-46B6-8AD2-57176C7F8A18}"/>
          </ac:spMkLst>
        </pc:spChg>
        <pc:spChg chg="add del mod">
          <ac:chgData name="Sanders Wang" userId="089d73b8-785c-4012-b931-81c632b6c9c7" providerId="ADAL" clId="{123A3659-8511-42A2-8251-FCA854022362}" dt="2021-06-01T17:38:01.110" v="2073" actId="478"/>
          <ac:spMkLst>
            <pc:docMk/>
            <pc:sldMk cId="3977249556" sldId="262"/>
            <ac:spMk id="24" creationId="{709A900F-1E65-42FF-945C-27DB595FC185}"/>
          </ac:spMkLst>
        </pc:spChg>
        <pc:spChg chg="add del mod">
          <ac:chgData name="Sanders Wang" userId="089d73b8-785c-4012-b931-81c632b6c9c7" providerId="ADAL" clId="{123A3659-8511-42A2-8251-FCA854022362}" dt="2021-06-01T17:39:17.885" v="2080"/>
          <ac:spMkLst>
            <pc:docMk/>
            <pc:sldMk cId="3977249556" sldId="262"/>
            <ac:spMk id="25" creationId="{C3AABF4C-2091-45A7-BDA8-9D0F9F10C8DB}"/>
          </ac:spMkLst>
        </pc:spChg>
        <pc:spChg chg="add mod">
          <ac:chgData name="Sanders Wang" userId="089d73b8-785c-4012-b931-81c632b6c9c7" providerId="ADAL" clId="{123A3659-8511-42A2-8251-FCA854022362}" dt="2021-06-04T06:15:15.440" v="4298" actId="1076"/>
          <ac:spMkLst>
            <pc:docMk/>
            <pc:sldMk cId="3977249556" sldId="262"/>
            <ac:spMk id="26" creationId="{83DDB169-4BA3-4EBE-BD78-64E0565BDC32}"/>
          </ac:spMkLst>
        </pc:spChg>
        <pc:spChg chg="add del mod">
          <ac:chgData name="Sanders Wang" userId="089d73b8-785c-4012-b931-81c632b6c9c7" providerId="ADAL" clId="{123A3659-8511-42A2-8251-FCA854022362}" dt="2021-06-01T17:42:48.944" v="2095" actId="478"/>
          <ac:spMkLst>
            <pc:docMk/>
            <pc:sldMk cId="3977249556" sldId="262"/>
            <ac:spMk id="29" creationId="{BD8CB782-893E-44BB-AFA5-34749D202BF5}"/>
          </ac:spMkLst>
        </pc:spChg>
        <pc:spChg chg="add del mod">
          <ac:chgData name="Sanders Wang" userId="089d73b8-785c-4012-b931-81c632b6c9c7" providerId="ADAL" clId="{123A3659-8511-42A2-8251-FCA854022362}" dt="2021-06-01T17:44:38.216" v="2116"/>
          <ac:spMkLst>
            <pc:docMk/>
            <pc:sldMk cId="3977249556" sldId="262"/>
            <ac:spMk id="30" creationId="{082CC933-737D-4DC0-89AA-C93FB88F483F}"/>
          </ac:spMkLst>
        </pc:spChg>
        <pc:spChg chg="add mod">
          <ac:chgData name="Sanders Wang" userId="089d73b8-785c-4012-b931-81c632b6c9c7" providerId="ADAL" clId="{123A3659-8511-42A2-8251-FCA854022362}" dt="2021-06-04T06:12:52.645" v="4286" actId="1076"/>
          <ac:spMkLst>
            <pc:docMk/>
            <pc:sldMk cId="3977249556" sldId="262"/>
            <ac:spMk id="32" creationId="{60C5532F-2A9C-4FB1-8F3E-37314F7B0EFE}"/>
          </ac:spMkLst>
        </pc:spChg>
        <pc:spChg chg="add mod">
          <ac:chgData name="Sanders Wang" userId="089d73b8-785c-4012-b931-81c632b6c9c7" providerId="ADAL" clId="{123A3659-8511-42A2-8251-FCA854022362}" dt="2021-06-04T06:15:15.440" v="4298" actId="1076"/>
          <ac:spMkLst>
            <pc:docMk/>
            <pc:sldMk cId="3977249556" sldId="262"/>
            <ac:spMk id="33" creationId="{7BEBE64F-43B7-4648-992C-8743B2D0630E}"/>
          </ac:spMkLst>
        </pc:spChg>
        <pc:spChg chg="add mod">
          <ac:chgData name="Sanders Wang" userId="089d73b8-785c-4012-b931-81c632b6c9c7" providerId="ADAL" clId="{123A3659-8511-42A2-8251-FCA854022362}" dt="2021-06-04T06:12:52.645" v="4286" actId="1076"/>
          <ac:spMkLst>
            <pc:docMk/>
            <pc:sldMk cId="3977249556" sldId="262"/>
            <ac:spMk id="34" creationId="{7E5F9A60-EBFE-40ED-81EC-8252329EE9A9}"/>
          </ac:spMkLst>
        </pc:spChg>
        <pc:spChg chg="add del mod">
          <ac:chgData name="Sanders Wang" userId="089d73b8-785c-4012-b931-81c632b6c9c7" providerId="ADAL" clId="{123A3659-8511-42A2-8251-FCA854022362}" dt="2021-06-01T17:53:21.681" v="2214" actId="478"/>
          <ac:spMkLst>
            <pc:docMk/>
            <pc:sldMk cId="3977249556" sldId="262"/>
            <ac:spMk id="36" creationId="{48F736B4-DBEE-4DF2-9A0D-ABC0C2CB65EB}"/>
          </ac:spMkLst>
        </pc:spChg>
        <pc:spChg chg="add del mod">
          <ac:chgData name="Sanders Wang" userId="089d73b8-785c-4012-b931-81c632b6c9c7" providerId="ADAL" clId="{123A3659-8511-42A2-8251-FCA854022362}" dt="2021-06-04T06:10:54.979" v="4267" actId="478"/>
          <ac:spMkLst>
            <pc:docMk/>
            <pc:sldMk cId="3977249556" sldId="262"/>
            <ac:spMk id="39" creationId="{B1F2B91D-9827-4A5A-B879-58125E60148A}"/>
          </ac:spMkLst>
        </pc:spChg>
        <pc:spChg chg="add mod">
          <ac:chgData name="Sanders Wang" userId="089d73b8-785c-4012-b931-81c632b6c9c7" providerId="ADAL" clId="{123A3659-8511-42A2-8251-FCA854022362}" dt="2021-06-04T06:13:39.092" v="4292" actId="1076"/>
          <ac:spMkLst>
            <pc:docMk/>
            <pc:sldMk cId="3977249556" sldId="262"/>
            <ac:spMk id="45" creationId="{BCBC57AA-9758-4B39-A0ED-CAC2D4244A3A}"/>
          </ac:spMkLst>
        </pc:spChg>
        <pc:spChg chg="add del mod">
          <ac:chgData name="Sanders Wang" userId="089d73b8-785c-4012-b931-81c632b6c9c7" providerId="ADAL" clId="{123A3659-8511-42A2-8251-FCA854022362}" dt="2021-06-04T06:10:51.704" v="4266" actId="478"/>
          <ac:spMkLst>
            <pc:docMk/>
            <pc:sldMk cId="3977249556" sldId="262"/>
            <ac:spMk id="51" creationId="{F1DADD85-2B5B-4752-B765-1E3708A3F600}"/>
          </ac:spMkLst>
        </pc:spChg>
        <pc:spChg chg="add del mod">
          <ac:chgData name="Sanders Wang" userId="089d73b8-785c-4012-b931-81c632b6c9c7" providerId="ADAL" clId="{123A3659-8511-42A2-8251-FCA854022362}" dt="2021-06-01T17:56:18.406" v="2251"/>
          <ac:spMkLst>
            <pc:docMk/>
            <pc:sldMk cId="3977249556" sldId="262"/>
            <ac:spMk id="61" creationId="{09DE1546-E8E7-4D73-A5CF-FDE7AA9BFBCE}"/>
          </ac:spMkLst>
        </pc:spChg>
        <pc:spChg chg="add del mod">
          <ac:chgData name="Sanders Wang" userId="089d73b8-785c-4012-b931-81c632b6c9c7" providerId="ADAL" clId="{123A3659-8511-42A2-8251-FCA854022362}" dt="2021-06-04T06:10:47.269" v="4265" actId="478"/>
          <ac:spMkLst>
            <pc:docMk/>
            <pc:sldMk cId="3977249556" sldId="262"/>
            <ac:spMk id="62" creationId="{7ED674F1-EF0D-4F81-8575-D5B3F062329B}"/>
          </ac:spMkLst>
        </pc:spChg>
        <pc:spChg chg="add del mod">
          <ac:chgData name="Sanders Wang" userId="089d73b8-785c-4012-b931-81c632b6c9c7" providerId="ADAL" clId="{123A3659-8511-42A2-8251-FCA854022362}" dt="2021-06-04T06:10:41.133" v="4264" actId="478"/>
          <ac:spMkLst>
            <pc:docMk/>
            <pc:sldMk cId="3977249556" sldId="262"/>
            <ac:spMk id="63" creationId="{6D570C4B-33A0-4999-893F-19A53A378B45}"/>
          </ac:spMkLst>
        </pc:spChg>
        <pc:spChg chg="add del mod">
          <ac:chgData name="Sanders Wang" userId="089d73b8-785c-4012-b931-81c632b6c9c7" providerId="ADAL" clId="{123A3659-8511-42A2-8251-FCA854022362}" dt="2021-06-04T06:10:41.133" v="4264" actId="478"/>
          <ac:spMkLst>
            <pc:docMk/>
            <pc:sldMk cId="3977249556" sldId="262"/>
            <ac:spMk id="71" creationId="{91FEBB21-DB38-48E8-9C20-ACEF7CD0A610}"/>
          </ac:spMkLst>
        </pc:spChg>
        <pc:spChg chg="add del mod">
          <ac:chgData name="Sanders Wang" userId="089d73b8-785c-4012-b931-81c632b6c9c7" providerId="ADAL" clId="{123A3659-8511-42A2-8251-FCA854022362}" dt="2021-06-04T06:10:41.133" v="4264" actId="478"/>
          <ac:spMkLst>
            <pc:docMk/>
            <pc:sldMk cId="3977249556" sldId="262"/>
            <ac:spMk id="72" creationId="{23CBD5B5-8E32-4EC3-BBC0-7B5091C71572}"/>
          </ac:spMkLst>
        </pc:spChg>
        <pc:spChg chg="add del mod">
          <ac:chgData name="Sanders Wang" userId="089d73b8-785c-4012-b931-81c632b6c9c7" providerId="ADAL" clId="{123A3659-8511-42A2-8251-FCA854022362}" dt="2021-06-04T06:10:41.133" v="4264" actId="478"/>
          <ac:spMkLst>
            <pc:docMk/>
            <pc:sldMk cId="3977249556" sldId="262"/>
            <ac:spMk id="73" creationId="{8DA5A8F3-1D89-480D-B2B1-C45EB97E5462}"/>
          </ac:spMkLst>
        </pc:spChg>
        <pc:spChg chg="add del mod">
          <ac:chgData name="Sanders Wang" userId="089d73b8-785c-4012-b931-81c632b6c9c7" providerId="ADAL" clId="{123A3659-8511-42A2-8251-FCA854022362}" dt="2021-06-01T17:56:36.975" v="2256"/>
          <ac:spMkLst>
            <pc:docMk/>
            <pc:sldMk cId="3977249556" sldId="262"/>
            <ac:spMk id="1024" creationId="{307C9FC4-C2BA-4986-8227-D1BF0D8F1005}"/>
          </ac:spMkLst>
        </pc:spChg>
        <pc:spChg chg="add del mod">
          <ac:chgData name="Sanders Wang" userId="089d73b8-785c-4012-b931-81c632b6c9c7" providerId="ADAL" clId="{123A3659-8511-42A2-8251-FCA854022362}" dt="2021-06-04T06:10:41.133" v="4264" actId="478"/>
          <ac:spMkLst>
            <pc:docMk/>
            <pc:sldMk cId="3977249556" sldId="262"/>
            <ac:spMk id="1025" creationId="{40D1F077-A49D-43BE-AFD9-9F0C0A5226F2}"/>
          </ac:spMkLst>
        </pc:spChg>
        <pc:spChg chg="add del">
          <ac:chgData name="Sanders Wang" userId="089d73b8-785c-4012-b931-81c632b6c9c7" providerId="ADAL" clId="{123A3659-8511-42A2-8251-FCA854022362}" dt="2021-06-01T17:57:13.163" v="2261" actId="11529"/>
          <ac:spMkLst>
            <pc:docMk/>
            <pc:sldMk cId="3977249556" sldId="262"/>
            <ac:spMk id="1026" creationId="{A0270A7E-E74B-45D3-B6D0-9708EC4755E9}"/>
          </ac:spMkLst>
        </pc:spChg>
        <pc:spChg chg="add del mod">
          <ac:chgData name="Sanders Wang" userId="089d73b8-785c-4012-b931-81c632b6c9c7" providerId="ADAL" clId="{123A3659-8511-42A2-8251-FCA854022362}" dt="2021-06-01T18:05:43.387" v="2351" actId="478"/>
          <ac:spMkLst>
            <pc:docMk/>
            <pc:sldMk cId="3977249556" sldId="262"/>
            <ac:spMk id="1045" creationId="{E74DB597-D9D8-4034-BB87-9E2E82815BF6}"/>
          </ac:spMkLst>
        </pc:spChg>
        <pc:picChg chg="add mod">
          <ac:chgData name="Sanders Wang" userId="089d73b8-785c-4012-b931-81c632b6c9c7" providerId="ADAL" clId="{123A3659-8511-42A2-8251-FCA854022362}" dt="2021-06-01T17:47:03.190" v="2140" actId="1076"/>
          <ac:picMkLst>
            <pc:docMk/>
            <pc:sldMk cId="3977249556" sldId="262"/>
            <ac:picMk id="7" creationId="{F8FB4CC6-06AC-4EB7-8886-39D447FA049E}"/>
          </ac:picMkLst>
        </pc:picChg>
        <pc:picChg chg="add mod">
          <ac:chgData name="Sanders Wang" userId="089d73b8-785c-4012-b931-81c632b6c9c7" providerId="ADAL" clId="{123A3659-8511-42A2-8251-FCA854022362}" dt="2021-06-01T17:47:03.190" v="2140" actId="1076"/>
          <ac:picMkLst>
            <pc:docMk/>
            <pc:sldMk cId="3977249556" sldId="262"/>
            <ac:picMk id="13" creationId="{AB2B7356-F43B-4E29-A6B7-BFD03815BA8F}"/>
          </ac:picMkLst>
        </pc:picChg>
        <pc:picChg chg="add mod">
          <ac:chgData name="Sanders Wang" userId="089d73b8-785c-4012-b931-81c632b6c9c7" providerId="ADAL" clId="{123A3659-8511-42A2-8251-FCA854022362}" dt="2021-06-01T17:47:03.190" v="2140" actId="1076"/>
          <ac:picMkLst>
            <pc:docMk/>
            <pc:sldMk cId="3977249556" sldId="262"/>
            <ac:picMk id="15" creationId="{FAE49D96-8765-424A-89A1-2BABA631F1A8}"/>
          </ac:picMkLst>
        </pc:picChg>
        <pc:picChg chg="add del mod">
          <ac:chgData name="Sanders Wang" userId="089d73b8-785c-4012-b931-81c632b6c9c7" providerId="ADAL" clId="{123A3659-8511-42A2-8251-FCA854022362}" dt="2021-06-01T18:01:52.688" v="2316" actId="478"/>
          <ac:picMkLst>
            <pc:docMk/>
            <pc:sldMk cId="3977249556" sldId="262"/>
            <ac:picMk id="17" creationId="{DDA5B8B0-64B9-4E46-8C41-6242B8C9CC1A}"/>
          </ac:picMkLst>
        </pc:picChg>
        <pc:picChg chg="add mod">
          <ac:chgData name="Sanders Wang" userId="089d73b8-785c-4012-b931-81c632b6c9c7" providerId="ADAL" clId="{123A3659-8511-42A2-8251-FCA854022362}" dt="2021-06-04T06:12:52.645" v="4286" actId="1076"/>
          <ac:picMkLst>
            <pc:docMk/>
            <pc:sldMk cId="3977249556" sldId="262"/>
            <ac:picMk id="19" creationId="{43C07A75-7D19-442E-BAD7-D7DB97E4EFAF}"/>
          </ac:picMkLst>
        </pc:picChg>
        <pc:picChg chg="del">
          <ac:chgData name="Sanders Wang" userId="089d73b8-785c-4012-b931-81c632b6c9c7" providerId="ADAL" clId="{123A3659-8511-42A2-8251-FCA854022362}" dt="2021-06-01T16:07:41.967" v="1246" actId="478"/>
          <ac:picMkLst>
            <pc:docMk/>
            <pc:sldMk cId="3977249556" sldId="262"/>
            <ac:picMk id="22" creationId="{7165B5D4-6292-44DA-90C7-55370849A8A4}"/>
          </ac:picMkLst>
        </pc:picChg>
        <pc:picChg chg="add mod">
          <ac:chgData name="Sanders Wang" userId="089d73b8-785c-4012-b931-81c632b6c9c7" providerId="ADAL" clId="{123A3659-8511-42A2-8251-FCA854022362}" dt="2021-06-04T06:15:15.440" v="4298" actId="1076"/>
          <ac:picMkLst>
            <pc:docMk/>
            <pc:sldMk cId="3977249556" sldId="262"/>
            <ac:picMk id="28" creationId="{70C5C8FD-B176-4A2F-B73D-DB91C8955D2C}"/>
          </ac:picMkLst>
        </pc:picChg>
        <pc:picChg chg="add mod">
          <ac:chgData name="Sanders Wang" userId="089d73b8-785c-4012-b931-81c632b6c9c7" providerId="ADAL" clId="{123A3659-8511-42A2-8251-FCA854022362}" dt="2021-06-04T06:15:15.440" v="4298" actId="1076"/>
          <ac:picMkLst>
            <pc:docMk/>
            <pc:sldMk cId="3977249556" sldId="262"/>
            <ac:picMk id="31" creationId="{8825F5E7-1C82-44CB-B944-C8C915D376AC}"/>
          </ac:picMkLst>
        </pc:picChg>
        <pc:picChg chg="add mod">
          <ac:chgData name="Sanders Wang" userId="089d73b8-785c-4012-b931-81c632b6c9c7" providerId="ADAL" clId="{123A3659-8511-42A2-8251-FCA854022362}" dt="2021-06-04T06:12:57.415" v="4287" actId="1076"/>
          <ac:picMkLst>
            <pc:docMk/>
            <pc:sldMk cId="3977249556" sldId="262"/>
            <ac:picMk id="41" creationId="{7DAA4E7A-5C77-4694-A0E2-115BD8034EE8}"/>
          </ac:picMkLst>
        </pc:picChg>
        <pc:picChg chg="add mod">
          <ac:chgData name="Sanders Wang" userId="089d73b8-785c-4012-b931-81c632b6c9c7" providerId="ADAL" clId="{123A3659-8511-42A2-8251-FCA854022362}" dt="2021-06-04T06:13:01.388" v="4288" actId="1076"/>
          <ac:picMkLst>
            <pc:docMk/>
            <pc:sldMk cId="3977249556" sldId="262"/>
            <ac:picMk id="42" creationId="{F9E36C1E-59A4-409B-9AC2-79AFCC7A886B}"/>
          </ac:picMkLst>
        </pc:picChg>
        <pc:picChg chg="add mod">
          <ac:chgData name="Sanders Wang" userId="089d73b8-785c-4012-b931-81c632b6c9c7" providerId="ADAL" clId="{123A3659-8511-42A2-8251-FCA854022362}" dt="2021-06-04T06:13:04.273" v="4289" actId="1076"/>
          <ac:picMkLst>
            <pc:docMk/>
            <pc:sldMk cId="3977249556" sldId="262"/>
            <ac:picMk id="43" creationId="{BAB16696-7692-4E87-8068-681A3E8CC4AA}"/>
          </ac:picMkLst>
        </pc:picChg>
        <pc:picChg chg="add mod">
          <ac:chgData name="Sanders Wang" userId="089d73b8-785c-4012-b931-81c632b6c9c7" providerId="ADAL" clId="{123A3659-8511-42A2-8251-FCA854022362}" dt="2021-06-04T06:15:15.440" v="4298" actId="1076"/>
          <ac:picMkLst>
            <pc:docMk/>
            <pc:sldMk cId="3977249556" sldId="262"/>
            <ac:picMk id="44" creationId="{34BDD41B-7C9D-4316-B40B-BA203AFC50DE}"/>
          </ac:picMkLst>
        </pc:picChg>
        <pc:picChg chg="add mod">
          <ac:chgData name="Sanders Wang" userId="089d73b8-785c-4012-b931-81c632b6c9c7" providerId="ADAL" clId="{123A3659-8511-42A2-8251-FCA854022362}" dt="2021-06-04T06:15:15.440" v="4298" actId="1076"/>
          <ac:picMkLst>
            <pc:docMk/>
            <pc:sldMk cId="3977249556" sldId="262"/>
            <ac:picMk id="46" creationId="{40DD2E8E-A95D-47B5-988B-ADFBC4CC6F09}"/>
          </ac:picMkLst>
        </pc:picChg>
        <pc:picChg chg="del">
          <ac:chgData name="Sanders Wang" userId="089d73b8-785c-4012-b931-81c632b6c9c7" providerId="ADAL" clId="{123A3659-8511-42A2-8251-FCA854022362}" dt="2021-06-01T16:07:41.967" v="1246" actId="478"/>
          <ac:picMkLst>
            <pc:docMk/>
            <pc:sldMk cId="3977249556" sldId="262"/>
            <ac:picMk id="1030" creationId="{AD37D1B8-A848-4EB2-92B1-D82E6F0740A6}"/>
          </ac:picMkLst>
        </pc:picChg>
        <pc:picChg chg="add del mod">
          <ac:chgData name="Sanders Wang" userId="089d73b8-785c-4012-b931-81c632b6c9c7" providerId="ADAL" clId="{123A3659-8511-42A2-8251-FCA854022362}" dt="2021-06-04T06:10:41.133" v="4264" actId="478"/>
          <ac:picMkLst>
            <pc:docMk/>
            <pc:sldMk cId="3977249556" sldId="262"/>
            <ac:picMk id="1032" creationId="{D3F5C40D-CF2E-4D55-AFF8-F2086E88A796}"/>
          </ac:picMkLst>
        </pc:picChg>
        <pc:picChg chg="add del mod">
          <ac:chgData name="Sanders Wang" userId="089d73b8-785c-4012-b931-81c632b6c9c7" providerId="ADAL" clId="{123A3659-8511-42A2-8251-FCA854022362}" dt="2021-06-04T06:10:41.133" v="4264" actId="478"/>
          <ac:picMkLst>
            <pc:docMk/>
            <pc:sldMk cId="3977249556" sldId="262"/>
            <ac:picMk id="1034" creationId="{389DE73A-9580-4AA2-AA51-61B2E4BF837A}"/>
          </ac:picMkLst>
        </pc:picChg>
        <pc:picChg chg="add del mod">
          <ac:chgData name="Sanders Wang" userId="089d73b8-785c-4012-b931-81c632b6c9c7" providerId="ADAL" clId="{123A3659-8511-42A2-8251-FCA854022362}" dt="2021-06-04T06:10:41.133" v="4264" actId="478"/>
          <ac:picMkLst>
            <pc:docMk/>
            <pc:sldMk cId="3977249556" sldId="262"/>
            <ac:picMk id="1036" creationId="{F34C5325-C1FA-4839-84FE-BCD2AA06FDE8}"/>
          </ac:picMkLst>
        </pc:picChg>
        <pc:picChg chg="add del mod">
          <ac:chgData name="Sanders Wang" userId="089d73b8-785c-4012-b931-81c632b6c9c7" providerId="ADAL" clId="{123A3659-8511-42A2-8251-FCA854022362}" dt="2021-06-04T06:10:41.133" v="4264" actId="478"/>
          <ac:picMkLst>
            <pc:docMk/>
            <pc:sldMk cId="3977249556" sldId="262"/>
            <ac:picMk id="1038" creationId="{C609F4DB-005B-49B9-A8E9-D301234CB814}"/>
          </ac:picMkLst>
        </pc:picChg>
        <pc:picChg chg="add del mod">
          <ac:chgData name="Sanders Wang" userId="089d73b8-785c-4012-b931-81c632b6c9c7" providerId="ADAL" clId="{123A3659-8511-42A2-8251-FCA854022362}" dt="2021-06-04T06:10:41.133" v="4264" actId="478"/>
          <ac:picMkLst>
            <pc:docMk/>
            <pc:sldMk cId="3977249556" sldId="262"/>
            <ac:picMk id="1040" creationId="{08069D0C-8CE5-44DC-9AE8-E5A180E12DBA}"/>
          </ac:picMkLst>
        </pc:picChg>
        <pc:picChg chg="add del mod">
          <ac:chgData name="Sanders Wang" userId="089d73b8-785c-4012-b931-81c632b6c9c7" providerId="ADAL" clId="{123A3659-8511-42A2-8251-FCA854022362}" dt="2021-06-04T06:10:41.133" v="4264" actId="478"/>
          <ac:picMkLst>
            <pc:docMk/>
            <pc:sldMk cId="3977249556" sldId="262"/>
            <ac:picMk id="1042" creationId="{FA2578A4-2097-405F-9A90-CF99E969AC38}"/>
          </ac:picMkLst>
        </pc:picChg>
        <pc:picChg chg="add del mod">
          <ac:chgData name="Sanders Wang" userId="089d73b8-785c-4012-b931-81c632b6c9c7" providerId="ADAL" clId="{123A3659-8511-42A2-8251-FCA854022362}" dt="2021-06-04T06:10:41.133" v="4264" actId="478"/>
          <ac:picMkLst>
            <pc:docMk/>
            <pc:sldMk cId="3977249556" sldId="262"/>
            <ac:picMk id="1044" creationId="{B16C2935-8E12-465B-B9F2-D246C3C28948}"/>
          </ac:picMkLst>
        </pc:picChg>
        <pc:cxnChg chg="add del mod">
          <ac:chgData name="Sanders Wang" userId="089d73b8-785c-4012-b931-81c632b6c9c7" providerId="ADAL" clId="{123A3659-8511-42A2-8251-FCA854022362}" dt="2021-06-01T17:53:24.749" v="2215" actId="478"/>
          <ac:cxnSpMkLst>
            <pc:docMk/>
            <pc:sldMk cId="3977249556" sldId="262"/>
            <ac:cxnSpMk id="37" creationId="{9EC0FBC2-5A21-488C-9083-7EA67B5B1643}"/>
          </ac:cxnSpMkLst>
        </pc:cxnChg>
        <pc:cxnChg chg="add del mod">
          <ac:chgData name="Sanders Wang" userId="089d73b8-785c-4012-b931-81c632b6c9c7" providerId="ADAL" clId="{123A3659-8511-42A2-8251-FCA854022362}" dt="2021-06-01T17:53:27.233" v="2216" actId="478"/>
          <ac:cxnSpMkLst>
            <pc:docMk/>
            <pc:sldMk cId="3977249556" sldId="262"/>
            <ac:cxnSpMk id="40" creationId="{9A379226-8138-4775-96D2-218D8DF3451A}"/>
          </ac:cxnSpMkLst>
        </pc:cxnChg>
        <pc:cxnChg chg="add del mod">
          <ac:chgData name="Sanders Wang" userId="089d73b8-785c-4012-b931-81c632b6c9c7" providerId="ADAL" clId="{123A3659-8511-42A2-8251-FCA854022362}" dt="2021-06-01T17:53:29.628" v="2217" actId="478"/>
          <ac:cxnSpMkLst>
            <pc:docMk/>
            <pc:sldMk cId="3977249556" sldId="262"/>
            <ac:cxnSpMk id="43" creationId="{CCE4C85A-1970-4CA8-B94E-33DF4C8F6064}"/>
          </ac:cxnSpMkLst>
        </pc:cxnChg>
        <pc:cxnChg chg="add del mod">
          <ac:chgData name="Sanders Wang" userId="089d73b8-785c-4012-b931-81c632b6c9c7" providerId="ADAL" clId="{123A3659-8511-42A2-8251-FCA854022362}" dt="2021-06-01T17:52:16.242" v="2191" actId="478"/>
          <ac:cxnSpMkLst>
            <pc:docMk/>
            <pc:sldMk cId="3977249556" sldId="262"/>
            <ac:cxnSpMk id="46" creationId="{B98DE263-3623-4D68-982B-7FB5EC6D1C49}"/>
          </ac:cxnSpMkLst>
        </pc:cxnChg>
        <pc:cxnChg chg="add del mod">
          <ac:chgData name="Sanders Wang" userId="089d73b8-785c-4012-b931-81c632b6c9c7" providerId="ADAL" clId="{123A3659-8511-42A2-8251-FCA854022362}" dt="2021-06-04T06:11:03.404" v="4270" actId="478"/>
          <ac:cxnSpMkLst>
            <pc:docMk/>
            <pc:sldMk cId="3977249556" sldId="262"/>
            <ac:cxnSpMk id="49" creationId="{10DE9DBC-663B-4792-B898-AE87E7FBE9C2}"/>
          </ac:cxnSpMkLst>
        </pc:cxnChg>
        <pc:cxnChg chg="add del mod">
          <ac:chgData name="Sanders Wang" userId="089d73b8-785c-4012-b931-81c632b6c9c7" providerId="ADAL" clId="{123A3659-8511-42A2-8251-FCA854022362}" dt="2021-06-04T06:11:00.554" v="4269" actId="478"/>
          <ac:cxnSpMkLst>
            <pc:docMk/>
            <pc:sldMk cId="3977249556" sldId="262"/>
            <ac:cxnSpMk id="53" creationId="{E15AB35A-E5B8-4A43-836E-D3B0BB38B796}"/>
          </ac:cxnSpMkLst>
        </pc:cxnChg>
        <pc:cxnChg chg="add del mod">
          <ac:chgData name="Sanders Wang" userId="089d73b8-785c-4012-b931-81c632b6c9c7" providerId="ADAL" clId="{123A3659-8511-42A2-8251-FCA854022362}" dt="2021-06-04T06:11:09.636" v="4271" actId="478"/>
          <ac:cxnSpMkLst>
            <pc:docMk/>
            <pc:sldMk cId="3977249556" sldId="262"/>
            <ac:cxnSpMk id="57" creationId="{115EC2ED-9C82-4942-BFD8-A65B9BC1209E}"/>
          </ac:cxnSpMkLst>
        </pc:cxnChg>
        <pc:cxnChg chg="add del mod">
          <ac:chgData name="Sanders Wang" userId="089d73b8-785c-4012-b931-81c632b6c9c7" providerId="ADAL" clId="{123A3659-8511-42A2-8251-FCA854022362}" dt="2021-06-04T06:10:41.133" v="4264" actId="478"/>
          <ac:cxnSpMkLst>
            <pc:docMk/>
            <pc:sldMk cId="3977249556" sldId="262"/>
            <ac:cxnSpMk id="1028" creationId="{58EC363C-8BC5-4394-AB21-EE4A2B515EE1}"/>
          </ac:cxnSpMkLst>
        </pc:cxnChg>
      </pc:sldChg>
      <pc:sldChg chg="addSp delSp modSp add mod">
        <pc:chgData name="Sanders Wang" userId="089d73b8-785c-4012-b931-81c632b6c9c7" providerId="ADAL" clId="{123A3659-8511-42A2-8251-FCA854022362}" dt="2021-06-02T14:08:44.272" v="4008" actId="20577"/>
        <pc:sldMkLst>
          <pc:docMk/>
          <pc:sldMk cId="539788023" sldId="263"/>
        </pc:sldMkLst>
        <pc:spChg chg="mod">
          <ac:chgData name="Sanders Wang" userId="089d73b8-785c-4012-b931-81c632b6c9c7" providerId="ADAL" clId="{123A3659-8511-42A2-8251-FCA854022362}" dt="2021-06-02T14:08:44.272" v="4008" actId="20577"/>
          <ac:spMkLst>
            <pc:docMk/>
            <pc:sldMk cId="539788023" sldId="263"/>
            <ac:spMk id="2" creationId="{779EB729-BE9C-425E-A3A5-C2B23735E5AB}"/>
          </ac:spMkLst>
        </pc:spChg>
        <pc:spChg chg="add mod">
          <ac:chgData name="Sanders Wang" userId="089d73b8-785c-4012-b931-81c632b6c9c7" providerId="ADAL" clId="{123A3659-8511-42A2-8251-FCA854022362}" dt="2021-06-01T16:25:37.771" v="1514" actId="14100"/>
          <ac:spMkLst>
            <pc:docMk/>
            <pc:sldMk cId="539788023" sldId="263"/>
            <ac:spMk id="3" creationId="{650EE73C-D181-48D2-8C85-0C75E028579B}"/>
          </ac:spMkLst>
        </pc:spChg>
        <pc:spChg chg="add del">
          <ac:chgData name="Sanders Wang" userId="089d73b8-785c-4012-b931-81c632b6c9c7" providerId="ADAL" clId="{123A3659-8511-42A2-8251-FCA854022362}" dt="2021-06-01T16:28:25.110" v="1532" actId="478"/>
          <ac:spMkLst>
            <pc:docMk/>
            <pc:sldMk cId="539788023" sldId="263"/>
            <ac:spMk id="4" creationId="{71235E7A-4DF4-439A-AF63-C220F9775B5E}"/>
          </ac:spMkLst>
        </pc:spChg>
        <pc:spChg chg="del">
          <ac:chgData name="Sanders Wang" userId="089d73b8-785c-4012-b931-81c632b6c9c7" providerId="ADAL" clId="{123A3659-8511-42A2-8251-FCA854022362}" dt="2021-06-01T16:19:14.369" v="1503" actId="478"/>
          <ac:spMkLst>
            <pc:docMk/>
            <pc:sldMk cId="539788023" sldId="263"/>
            <ac:spMk id="6" creationId="{5DB55027-BED5-4150-86EC-EF29FDE381C1}"/>
          </ac:spMkLst>
        </pc:spChg>
        <pc:spChg chg="add del mod">
          <ac:chgData name="Sanders Wang" userId="089d73b8-785c-4012-b931-81c632b6c9c7" providerId="ADAL" clId="{123A3659-8511-42A2-8251-FCA854022362}" dt="2021-06-01T16:29:21.409" v="1538" actId="478"/>
          <ac:spMkLst>
            <pc:docMk/>
            <pc:sldMk cId="539788023" sldId="263"/>
            <ac:spMk id="7" creationId="{13E98579-607F-4397-889E-AA6D567FF195}"/>
          </ac:spMkLst>
        </pc:spChg>
        <pc:spChg chg="add mod">
          <ac:chgData name="Sanders Wang" userId="089d73b8-785c-4012-b931-81c632b6c9c7" providerId="ADAL" clId="{123A3659-8511-42A2-8251-FCA854022362}" dt="2021-06-01T16:31:53.507" v="1568" actId="1076"/>
          <ac:spMkLst>
            <pc:docMk/>
            <pc:sldMk cId="539788023" sldId="263"/>
            <ac:spMk id="8" creationId="{EE071FED-D843-4C66-BD39-6B36235B2865}"/>
          </ac:spMkLst>
        </pc:spChg>
        <pc:spChg chg="add mod">
          <ac:chgData name="Sanders Wang" userId="089d73b8-785c-4012-b931-81c632b6c9c7" providerId="ADAL" clId="{123A3659-8511-42A2-8251-FCA854022362}" dt="2021-06-01T16:34:34.085" v="1595" actId="1076"/>
          <ac:spMkLst>
            <pc:docMk/>
            <pc:sldMk cId="539788023" sldId="263"/>
            <ac:spMk id="9" creationId="{2D6A1972-46D7-4586-9C59-1078D9DD3737}"/>
          </ac:spMkLst>
        </pc:spChg>
        <pc:spChg chg="add mod">
          <ac:chgData name="Sanders Wang" userId="089d73b8-785c-4012-b931-81c632b6c9c7" providerId="ADAL" clId="{123A3659-8511-42A2-8251-FCA854022362}" dt="2021-06-01T16:31:53.507" v="1568" actId="1076"/>
          <ac:spMkLst>
            <pc:docMk/>
            <pc:sldMk cId="539788023" sldId="263"/>
            <ac:spMk id="20" creationId="{925159C8-33EE-4776-99FE-BC2030F9E286}"/>
          </ac:spMkLst>
        </pc:spChg>
        <pc:spChg chg="add mod">
          <ac:chgData name="Sanders Wang" userId="089d73b8-785c-4012-b931-81c632b6c9c7" providerId="ADAL" clId="{123A3659-8511-42A2-8251-FCA854022362}" dt="2021-06-01T16:31:53.507" v="1568" actId="1076"/>
          <ac:spMkLst>
            <pc:docMk/>
            <pc:sldMk cId="539788023" sldId="263"/>
            <ac:spMk id="21" creationId="{EEF99525-D36A-4F74-A4D0-0BA89BD90DAD}"/>
          </ac:spMkLst>
        </pc:spChg>
        <pc:spChg chg="del">
          <ac:chgData name="Sanders Wang" userId="089d73b8-785c-4012-b931-81c632b6c9c7" providerId="ADAL" clId="{123A3659-8511-42A2-8251-FCA854022362}" dt="2021-06-01T16:19:14.369" v="1503" actId="478"/>
          <ac:spMkLst>
            <pc:docMk/>
            <pc:sldMk cId="539788023" sldId="263"/>
            <ac:spMk id="23" creationId="{0BF2C7AB-8453-46B6-8AD2-57176C7F8A18}"/>
          </ac:spMkLst>
        </pc:spChg>
        <pc:spChg chg="add mod">
          <ac:chgData name="Sanders Wang" userId="089d73b8-785c-4012-b931-81c632b6c9c7" providerId="ADAL" clId="{123A3659-8511-42A2-8251-FCA854022362}" dt="2021-06-01T16:34:13.229" v="1590" actId="1076"/>
          <ac:spMkLst>
            <pc:docMk/>
            <pc:sldMk cId="539788023" sldId="263"/>
            <ac:spMk id="24" creationId="{3873DE45-5A65-4634-876A-5C305D8720B5}"/>
          </ac:spMkLst>
        </pc:spChg>
        <pc:spChg chg="add mod">
          <ac:chgData name="Sanders Wang" userId="089d73b8-785c-4012-b931-81c632b6c9c7" providerId="ADAL" clId="{123A3659-8511-42A2-8251-FCA854022362}" dt="2021-06-01T16:34:22.869" v="1593" actId="1076"/>
          <ac:spMkLst>
            <pc:docMk/>
            <pc:sldMk cId="539788023" sldId="263"/>
            <ac:spMk id="25" creationId="{714364C9-25DB-48D5-8982-19898EE793C2}"/>
          </ac:spMkLst>
        </pc:spChg>
        <pc:spChg chg="add mod">
          <ac:chgData name="Sanders Wang" userId="089d73b8-785c-4012-b931-81c632b6c9c7" providerId="ADAL" clId="{123A3659-8511-42A2-8251-FCA854022362}" dt="2021-06-01T16:31:53.507" v="1568" actId="1076"/>
          <ac:spMkLst>
            <pc:docMk/>
            <pc:sldMk cId="539788023" sldId="263"/>
            <ac:spMk id="26" creationId="{E3551FBC-F34F-473D-9E86-0DC0F444C622}"/>
          </ac:spMkLst>
        </pc:spChg>
        <pc:spChg chg="add mod">
          <ac:chgData name="Sanders Wang" userId="089d73b8-785c-4012-b931-81c632b6c9c7" providerId="ADAL" clId="{123A3659-8511-42A2-8251-FCA854022362}" dt="2021-06-01T16:31:53.507" v="1568" actId="1076"/>
          <ac:spMkLst>
            <pc:docMk/>
            <pc:sldMk cId="539788023" sldId="263"/>
            <ac:spMk id="27" creationId="{77B79825-2B2A-4F4B-81C3-FCAD0B96343C}"/>
          </ac:spMkLst>
        </pc:spChg>
        <pc:spChg chg="add mod">
          <ac:chgData name="Sanders Wang" userId="089d73b8-785c-4012-b931-81c632b6c9c7" providerId="ADAL" clId="{123A3659-8511-42A2-8251-FCA854022362}" dt="2021-06-01T16:31:53.507" v="1568" actId="1076"/>
          <ac:spMkLst>
            <pc:docMk/>
            <pc:sldMk cId="539788023" sldId="263"/>
            <ac:spMk id="28" creationId="{F43EC9F4-467B-45CD-AAFA-E85C2B516DD9}"/>
          </ac:spMkLst>
        </pc:spChg>
        <pc:spChg chg="add mod">
          <ac:chgData name="Sanders Wang" userId="089d73b8-785c-4012-b931-81c632b6c9c7" providerId="ADAL" clId="{123A3659-8511-42A2-8251-FCA854022362}" dt="2021-06-01T16:32:59.882" v="1577" actId="571"/>
          <ac:spMkLst>
            <pc:docMk/>
            <pc:sldMk cId="539788023" sldId="263"/>
            <ac:spMk id="29" creationId="{0AADFCBE-515F-45B8-93C9-1B1132B87947}"/>
          </ac:spMkLst>
        </pc:spChg>
        <pc:spChg chg="add mod">
          <ac:chgData name="Sanders Wang" userId="089d73b8-785c-4012-b931-81c632b6c9c7" providerId="ADAL" clId="{123A3659-8511-42A2-8251-FCA854022362}" dt="2021-06-01T16:34:41.116" v="1597" actId="1076"/>
          <ac:spMkLst>
            <pc:docMk/>
            <pc:sldMk cId="539788023" sldId="263"/>
            <ac:spMk id="30" creationId="{950EA50B-BB67-45A7-98E6-266C27F89773}"/>
          </ac:spMkLst>
        </pc:spChg>
        <pc:spChg chg="add mod">
          <ac:chgData name="Sanders Wang" userId="089d73b8-785c-4012-b931-81c632b6c9c7" providerId="ADAL" clId="{123A3659-8511-42A2-8251-FCA854022362}" dt="2021-06-01T16:33:20.962" v="1581" actId="571"/>
          <ac:spMkLst>
            <pc:docMk/>
            <pc:sldMk cId="539788023" sldId="263"/>
            <ac:spMk id="31" creationId="{AE0B0E73-4101-4C51-9ED4-B189CCB1AB4F}"/>
          </ac:spMkLst>
        </pc:spChg>
        <pc:spChg chg="add mod">
          <ac:chgData name="Sanders Wang" userId="089d73b8-785c-4012-b931-81c632b6c9c7" providerId="ADAL" clId="{123A3659-8511-42A2-8251-FCA854022362}" dt="2021-06-01T16:34:36.530" v="1596" actId="1076"/>
          <ac:spMkLst>
            <pc:docMk/>
            <pc:sldMk cId="539788023" sldId="263"/>
            <ac:spMk id="32" creationId="{02202C10-E3D0-4CA3-BA40-C99426A4F3AA}"/>
          </ac:spMkLst>
        </pc:spChg>
        <pc:spChg chg="add mod">
          <ac:chgData name="Sanders Wang" userId="089d73b8-785c-4012-b931-81c632b6c9c7" providerId="ADAL" clId="{123A3659-8511-42A2-8251-FCA854022362}" dt="2021-06-01T16:33:42.748" v="1586" actId="571"/>
          <ac:spMkLst>
            <pc:docMk/>
            <pc:sldMk cId="539788023" sldId="263"/>
            <ac:spMk id="33" creationId="{53AF0FF5-80DF-45CB-9185-F3CDF332F314}"/>
          </ac:spMkLst>
        </pc:spChg>
        <pc:spChg chg="add mod">
          <ac:chgData name="Sanders Wang" userId="089d73b8-785c-4012-b931-81c632b6c9c7" providerId="ADAL" clId="{123A3659-8511-42A2-8251-FCA854022362}" dt="2021-06-01T16:34:43.909" v="1599" actId="20577"/>
          <ac:spMkLst>
            <pc:docMk/>
            <pc:sldMk cId="539788023" sldId="263"/>
            <ac:spMk id="34" creationId="{E986159D-B7F9-4F40-9402-0D9D131E3F4F}"/>
          </ac:spMkLst>
        </pc:spChg>
        <pc:spChg chg="add mod">
          <ac:chgData name="Sanders Wang" userId="089d73b8-785c-4012-b931-81c632b6c9c7" providerId="ADAL" clId="{123A3659-8511-42A2-8251-FCA854022362}" dt="2021-06-01T16:34:57.616" v="1600" actId="571"/>
          <ac:spMkLst>
            <pc:docMk/>
            <pc:sldMk cId="539788023" sldId="263"/>
            <ac:spMk id="35" creationId="{8AE35CAA-5E40-4B03-B9BB-B02C516AC2C1}"/>
          </ac:spMkLst>
        </pc:spChg>
        <pc:spChg chg="add mod">
          <ac:chgData name="Sanders Wang" userId="089d73b8-785c-4012-b931-81c632b6c9c7" providerId="ADAL" clId="{123A3659-8511-42A2-8251-FCA854022362}" dt="2021-06-01T16:35:11.262" v="1603" actId="20577"/>
          <ac:spMkLst>
            <pc:docMk/>
            <pc:sldMk cId="539788023" sldId="263"/>
            <ac:spMk id="36" creationId="{EBFAABDE-5B3B-43B4-8F50-099026A5CB86}"/>
          </ac:spMkLst>
        </pc:spChg>
        <pc:spChg chg="add mod">
          <ac:chgData name="Sanders Wang" userId="089d73b8-785c-4012-b931-81c632b6c9c7" providerId="ADAL" clId="{123A3659-8511-42A2-8251-FCA854022362}" dt="2021-06-01T16:35:16.446" v="1604" actId="571"/>
          <ac:spMkLst>
            <pc:docMk/>
            <pc:sldMk cId="539788023" sldId="263"/>
            <ac:spMk id="37" creationId="{77566BA7-49DC-468D-8F53-979D98CCFC6A}"/>
          </ac:spMkLst>
        </pc:spChg>
        <pc:spChg chg="add mod">
          <ac:chgData name="Sanders Wang" userId="089d73b8-785c-4012-b931-81c632b6c9c7" providerId="ADAL" clId="{123A3659-8511-42A2-8251-FCA854022362}" dt="2021-06-01T16:35:31.514" v="1607" actId="20577"/>
          <ac:spMkLst>
            <pc:docMk/>
            <pc:sldMk cId="539788023" sldId="263"/>
            <ac:spMk id="38" creationId="{7B393488-0660-4130-944B-E9274DB8EA10}"/>
          </ac:spMkLst>
        </pc:spChg>
        <pc:spChg chg="add mod">
          <ac:chgData name="Sanders Wang" userId="089d73b8-785c-4012-b931-81c632b6c9c7" providerId="ADAL" clId="{123A3659-8511-42A2-8251-FCA854022362}" dt="2021-06-01T16:35:37.222" v="1608" actId="571"/>
          <ac:spMkLst>
            <pc:docMk/>
            <pc:sldMk cId="539788023" sldId="263"/>
            <ac:spMk id="39" creationId="{8D663B38-16A1-4418-8B45-721B1FEB3300}"/>
          </ac:spMkLst>
        </pc:spChg>
        <pc:spChg chg="add mod">
          <ac:chgData name="Sanders Wang" userId="089d73b8-785c-4012-b931-81c632b6c9c7" providerId="ADAL" clId="{123A3659-8511-42A2-8251-FCA854022362}" dt="2021-06-01T16:35:46.182" v="1611" actId="20577"/>
          <ac:spMkLst>
            <pc:docMk/>
            <pc:sldMk cId="539788023" sldId="263"/>
            <ac:spMk id="40" creationId="{E1BACB2C-BE5E-4CC6-BF1E-3E929B81E58A}"/>
          </ac:spMkLst>
        </pc:spChg>
        <pc:spChg chg="add mod">
          <ac:chgData name="Sanders Wang" userId="089d73b8-785c-4012-b931-81c632b6c9c7" providerId="ADAL" clId="{123A3659-8511-42A2-8251-FCA854022362}" dt="2021-06-01T16:35:55.891" v="1614" actId="20577"/>
          <ac:spMkLst>
            <pc:docMk/>
            <pc:sldMk cId="539788023" sldId="263"/>
            <ac:spMk id="41" creationId="{D94E4007-BC88-4DB6-9A16-A9C24E1A3734}"/>
          </ac:spMkLst>
        </pc:spChg>
        <pc:picChg chg="del">
          <ac:chgData name="Sanders Wang" userId="089d73b8-785c-4012-b931-81c632b6c9c7" providerId="ADAL" clId="{123A3659-8511-42A2-8251-FCA854022362}" dt="2021-06-01T16:19:14.369" v="1503" actId="478"/>
          <ac:picMkLst>
            <pc:docMk/>
            <pc:sldMk cId="539788023" sldId="263"/>
            <ac:picMk id="22" creationId="{7165B5D4-6292-44DA-90C7-55370849A8A4}"/>
          </ac:picMkLst>
        </pc:picChg>
        <pc:picChg chg="del">
          <ac:chgData name="Sanders Wang" userId="089d73b8-785c-4012-b931-81c632b6c9c7" providerId="ADAL" clId="{123A3659-8511-42A2-8251-FCA854022362}" dt="2021-06-01T16:19:14.369" v="1503" actId="478"/>
          <ac:picMkLst>
            <pc:docMk/>
            <pc:sldMk cId="539788023" sldId="263"/>
            <ac:picMk id="1030" creationId="{AD37D1B8-A848-4EB2-92B1-D82E6F0740A6}"/>
          </ac:picMkLst>
        </pc:picChg>
        <pc:picChg chg="add mod">
          <ac:chgData name="Sanders Wang" userId="089d73b8-785c-4012-b931-81c632b6c9c7" providerId="ADAL" clId="{123A3659-8511-42A2-8251-FCA854022362}" dt="2021-06-01T16:34:26" v="1594" actId="14100"/>
          <ac:picMkLst>
            <pc:docMk/>
            <pc:sldMk cId="539788023" sldId="263"/>
            <ac:picMk id="3074" creationId="{BD93DB91-F392-4457-BE6C-8067B3FC67E8}"/>
          </ac:picMkLst>
        </pc:picChg>
        <pc:picChg chg="add mod">
          <ac:chgData name="Sanders Wang" userId="089d73b8-785c-4012-b931-81c632b6c9c7" providerId="ADAL" clId="{123A3659-8511-42A2-8251-FCA854022362}" dt="2021-06-01T16:34:18.074" v="1592" actId="1076"/>
          <ac:picMkLst>
            <pc:docMk/>
            <pc:sldMk cId="539788023" sldId="263"/>
            <ac:picMk id="3076" creationId="{5775B5D5-DF15-484D-9270-6715B3B8C8C4}"/>
          </ac:picMkLst>
        </pc:picChg>
        <pc:picChg chg="add mod">
          <ac:chgData name="Sanders Wang" userId="089d73b8-785c-4012-b931-81c632b6c9c7" providerId="ADAL" clId="{123A3659-8511-42A2-8251-FCA854022362}" dt="2021-06-01T16:31:53.507" v="1568" actId="1076"/>
          <ac:picMkLst>
            <pc:docMk/>
            <pc:sldMk cId="539788023" sldId="263"/>
            <ac:picMk id="3078" creationId="{1206F277-EDC5-4F48-85C3-05DBBBE92437}"/>
          </ac:picMkLst>
        </pc:picChg>
      </pc:sldChg>
      <pc:sldChg chg="addSp delSp modSp add mod">
        <pc:chgData name="Sanders Wang" userId="089d73b8-785c-4012-b931-81c632b6c9c7" providerId="ADAL" clId="{123A3659-8511-42A2-8251-FCA854022362}" dt="2021-06-02T14:09:11.529" v="4009"/>
        <pc:sldMkLst>
          <pc:docMk/>
          <pc:sldMk cId="4104470667" sldId="264"/>
        </pc:sldMkLst>
        <pc:spChg chg="mod">
          <ac:chgData name="Sanders Wang" userId="089d73b8-785c-4012-b931-81c632b6c9c7" providerId="ADAL" clId="{123A3659-8511-42A2-8251-FCA854022362}" dt="2021-06-02T14:09:11.529" v="4009"/>
          <ac:spMkLst>
            <pc:docMk/>
            <pc:sldMk cId="4104470667" sldId="264"/>
            <ac:spMk id="2" creationId="{779EB729-BE9C-425E-A3A5-C2B23735E5AB}"/>
          </ac:spMkLst>
        </pc:spChg>
        <pc:spChg chg="del">
          <ac:chgData name="Sanders Wang" userId="089d73b8-785c-4012-b931-81c632b6c9c7" providerId="ADAL" clId="{123A3659-8511-42A2-8251-FCA854022362}" dt="2021-06-01T16:38:24.085" v="1620" actId="478"/>
          <ac:spMkLst>
            <pc:docMk/>
            <pc:sldMk cId="4104470667" sldId="264"/>
            <ac:spMk id="3" creationId="{650EE73C-D181-48D2-8C85-0C75E028579B}"/>
          </ac:spMkLst>
        </pc:spChg>
        <pc:spChg chg="add mod">
          <ac:chgData name="Sanders Wang" userId="089d73b8-785c-4012-b931-81c632b6c9c7" providerId="ADAL" clId="{123A3659-8511-42A2-8251-FCA854022362}" dt="2021-06-01T16:43:34.596" v="1632"/>
          <ac:spMkLst>
            <pc:docMk/>
            <pc:sldMk cId="4104470667" sldId="264"/>
            <ac:spMk id="4" creationId="{C916347D-16DA-48C6-BF38-8DB6F57A9FC9}"/>
          </ac:spMkLst>
        </pc:spChg>
        <pc:spChg chg="add mod">
          <ac:chgData name="Sanders Wang" userId="089d73b8-785c-4012-b931-81c632b6c9c7" providerId="ADAL" clId="{123A3659-8511-42A2-8251-FCA854022362}" dt="2021-06-01T16:43:41.731" v="1633" actId="1076"/>
          <ac:spMkLst>
            <pc:docMk/>
            <pc:sldMk cId="4104470667" sldId="264"/>
            <ac:spMk id="6" creationId="{2F740302-E088-4481-96D1-AA37E49BE692}"/>
          </ac:spMkLst>
        </pc:spChg>
        <pc:spChg chg="add mod">
          <ac:chgData name="Sanders Wang" userId="089d73b8-785c-4012-b931-81c632b6c9c7" providerId="ADAL" clId="{123A3659-8511-42A2-8251-FCA854022362}" dt="2021-06-01T16:46:42.282" v="1808" actId="1076"/>
          <ac:spMkLst>
            <pc:docMk/>
            <pc:sldMk cId="4104470667" sldId="264"/>
            <ac:spMk id="7" creationId="{E87F7FA2-6DFE-4DDF-B467-5DC78BA6A986}"/>
          </ac:spMkLst>
        </pc:spChg>
        <pc:spChg chg="mod">
          <ac:chgData name="Sanders Wang" userId="089d73b8-785c-4012-b931-81c632b6c9c7" providerId="ADAL" clId="{123A3659-8511-42A2-8251-FCA854022362}" dt="2021-06-01T16:38:34.379" v="1623" actId="1076"/>
          <ac:spMkLst>
            <pc:docMk/>
            <pc:sldMk cId="4104470667" sldId="264"/>
            <ac:spMk id="8" creationId="{EE071FED-D843-4C66-BD39-6B36235B2865}"/>
          </ac:spMkLst>
        </pc:spChg>
        <pc:spChg chg="del">
          <ac:chgData name="Sanders Wang" userId="089d73b8-785c-4012-b931-81c632b6c9c7" providerId="ADAL" clId="{123A3659-8511-42A2-8251-FCA854022362}" dt="2021-06-01T16:38:29.397" v="1622" actId="478"/>
          <ac:spMkLst>
            <pc:docMk/>
            <pc:sldMk cId="4104470667" sldId="264"/>
            <ac:spMk id="9" creationId="{2D6A1972-46D7-4586-9C59-1078D9DD3737}"/>
          </ac:spMkLst>
        </pc:spChg>
        <pc:spChg chg="del">
          <ac:chgData name="Sanders Wang" userId="089d73b8-785c-4012-b931-81c632b6c9c7" providerId="ADAL" clId="{123A3659-8511-42A2-8251-FCA854022362}" dt="2021-06-01T16:38:29.397" v="1622" actId="478"/>
          <ac:spMkLst>
            <pc:docMk/>
            <pc:sldMk cId="4104470667" sldId="264"/>
            <ac:spMk id="20" creationId="{925159C8-33EE-4776-99FE-BC2030F9E286}"/>
          </ac:spMkLst>
        </pc:spChg>
        <pc:spChg chg="mod">
          <ac:chgData name="Sanders Wang" userId="089d73b8-785c-4012-b931-81c632b6c9c7" providerId="ADAL" clId="{123A3659-8511-42A2-8251-FCA854022362}" dt="2021-06-01T16:38:34.379" v="1623" actId="1076"/>
          <ac:spMkLst>
            <pc:docMk/>
            <pc:sldMk cId="4104470667" sldId="264"/>
            <ac:spMk id="21" creationId="{EEF99525-D36A-4F74-A4D0-0BA89BD90DAD}"/>
          </ac:spMkLst>
        </pc:spChg>
        <pc:spChg chg="del">
          <ac:chgData name="Sanders Wang" userId="089d73b8-785c-4012-b931-81c632b6c9c7" providerId="ADAL" clId="{123A3659-8511-42A2-8251-FCA854022362}" dt="2021-06-01T16:38:29.397" v="1622" actId="478"/>
          <ac:spMkLst>
            <pc:docMk/>
            <pc:sldMk cId="4104470667" sldId="264"/>
            <ac:spMk id="24" creationId="{3873DE45-5A65-4634-876A-5C305D8720B5}"/>
          </ac:spMkLst>
        </pc:spChg>
        <pc:spChg chg="del">
          <ac:chgData name="Sanders Wang" userId="089d73b8-785c-4012-b931-81c632b6c9c7" providerId="ADAL" clId="{123A3659-8511-42A2-8251-FCA854022362}" dt="2021-06-01T16:38:29.397" v="1622" actId="478"/>
          <ac:spMkLst>
            <pc:docMk/>
            <pc:sldMk cId="4104470667" sldId="264"/>
            <ac:spMk id="25" creationId="{714364C9-25DB-48D5-8982-19898EE793C2}"/>
          </ac:spMkLst>
        </pc:spChg>
        <pc:spChg chg="mod">
          <ac:chgData name="Sanders Wang" userId="089d73b8-785c-4012-b931-81c632b6c9c7" providerId="ADAL" clId="{123A3659-8511-42A2-8251-FCA854022362}" dt="2021-06-01T16:38:34.379" v="1623" actId="1076"/>
          <ac:spMkLst>
            <pc:docMk/>
            <pc:sldMk cId="4104470667" sldId="264"/>
            <ac:spMk id="26" creationId="{E3551FBC-F34F-473D-9E86-0DC0F444C622}"/>
          </ac:spMkLst>
        </pc:spChg>
        <pc:spChg chg="mod">
          <ac:chgData name="Sanders Wang" userId="089d73b8-785c-4012-b931-81c632b6c9c7" providerId="ADAL" clId="{123A3659-8511-42A2-8251-FCA854022362}" dt="2021-06-01T16:38:34.379" v="1623" actId="1076"/>
          <ac:spMkLst>
            <pc:docMk/>
            <pc:sldMk cId="4104470667" sldId="264"/>
            <ac:spMk id="27" creationId="{77B79825-2B2A-4F4B-81C3-FCAD0B96343C}"/>
          </ac:spMkLst>
        </pc:spChg>
        <pc:spChg chg="del">
          <ac:chgData name="Sanders Wang" userId="089d73b8-785c-4012-b931-81c632b6c9c7" providerId="ADAL" clId="{123A3659-8511-42A2-8251-FCA854022362}" dt="2021-06-01T16:38:29.397" v="1622" actId="478"/>
          <ac:spMkLst>
            <pc:docMk/>
            <pc:sldMk cId="4104470667" sldId="264"/>
            <ac:spMk id="28" creationId="{F43EC9F4-467B-45CD-AAFA-E85C2B516DD9}"/>
          </ac:spMkLst>
        </pc:spChg>
        <pc:spChg chg="mod">
          <ac:chgData name="Sanders Wang" userId="089d73b8-785c-4012-b931-81c632b6c9c7" providerId="ADAL" clId="{123A3659-8511-42A2-8251-FCA854022362}" dt="2021-06-01T16:38:34.379" v="1623" actId="1076"/>
          <ac:spMkLst>
            <pc:docMk/>
            <pc:sldMk cId="4104470667" sldId="264"/>
            <ac:spMk id="29" creationId="{0AADFCBE-515F-45B8-93C9-1B1132B87947}"/>
          </ac:spMkLst>
        </pc:spChg>
        <pc:spChg chg="del">
          <ac:chgData name="Sanders Wang" userId="089d73b8-785c-4012-b931-81c632b6c9c7" providerId="ADAL" clId="{123A3659-8511-42A2-8251-FCA854022362}" dt="2021-06-01T16:38:29.397" v="1622" actId="478"/>
          <ac:spMkLst>
            <pc:docMk/>
            <pc:sldMk cId="4104470667" sldId="264"/>
            <ac:spMk id="30" creationId="{950EA50B-BB67-45A7-98E6-266C27F89773}"/>
          </ac:spMkLst>
        </pc:spChg>
        <pc:spChg chg="mod">
          <ac:chgData name="Sanders Wang" userId="089d73b8-785c-4012-b931-81c632b6c9c7" providerId="ADAL" clId="{123A3659-8511-42A2-8251-FCA854022362}" dt="2021-06-01T16:38:34.379" v="1623" actId="1076"/>
          <ac:spMkLst>
            <pc:docMk/>
            <pc:sldMk cId="4104470667" sldId="264"/>
            <ac:spMk id="31" creationId="{AE0B0E73-4101-4C51-9ED4-B189CCB1AB4F}"/>
          </ac:spMkLst>
        </pc:spChg>
        <pc:spChg chg="del">
          <ac:chgData name="Sanders Wang" userId="089d73b8-785c-4012-b931-81c632b6c9c7" providerId="ADAL" clId="{123A3659-8511-42A2-8251-FCA854022362}" dt="2021-06-01T16:38:29.397" v="1622" actId="478"/>
          <ac:spMkLst>
            <pc:docMk/>
            <pc:sldMk cId="4104470667" sldId="264"/>
            <ac:spMk id="32" creationId="{02202C10-E3D0-4CA3-BA40-C99426A4F3AA}"/>
          </ac:spMkLst>
        </pc:spChg>
        <pc:spChg chg="mod">
          <ac:chgData name="Sanders Wang" userId="089d73b8-785c-4012-b931-81c632b6c9c7" providerId="ADAL" clId="{123A3659-8511-42A2-8251-FCA854022362}" dt="2021-06-01T16:38:34.379" v="1623" actId="1076"/>
          <ac:spMkLst>
            <pc:docMk/>
            <pc:sldMk cId="4104470667" sldId="264"/>
            <ac:spMk id="33" creationId="{53AF0FF5-80DF-45CB-9185-F3CDF332F314}"/>
          </ac:spMkLst>
        </pc:spChg>
        <pc:spChg chg="del">
          <ac:chgData name="Sanders Wang" userId="089d73b8-785c-4012-b931-81c632b6c9c7" providerId="ADAL" clId="{123A3659-8511-42A2-8251-FCA854022362}" dt="2021-06-01T16:38:29.397" v="1622" actId="478"/>
          <ac:spMkLst>
            <pc:docMk/>
            <pc:sldMk cId="4104470667" sldId="264"/>
            <ac:spMk id="34" creationId="{E986159D-B7F9-4F40-9402-0D9D131E3F4F}"/>
          </ac:spMkLst>
        </pc:spChg>
        <pc:spChg chg="mod">
          <ac:chgData name="Sanders Wang" userId="089d73b8-785c-4012-b931-81c632b6c9c7" providerId="ADAL" clId="{123A3659-8511-42A2-8251-FCA854022362}" dt="2021-06-01T16:38:34.379" v="1623" actId="1076"/>
          <ac:spMkLst>
            <pc:docMk/>
            <pc:sldMk cId="4104470667" sldId="264"/>
            <ac:spMk id="35" creationId="{8AE35CAA-5E40-4B03-B9BB-B02C516AC2C1}"/>
          </ac:spMkLst>
        </pc:spChg>
        <pc:spChg chg="del">
          <ac:chgData name="Sanders Wang" userId="089d73b8-785c-4012-b931-81c632b6c9c7" providerId="ADAL" clId="{123A3659-8511-42A2-8251-FCA854022362}" dt="2021-06-01T16:38:29.397" v="1622" actId="478"/>
          <ac:spMkLst>
            <pc:docMk/>
            <pc:sldMk cId="4104470667" sldId="264"/>
            <ac:spMk id="36" creationId="{EBFAABDE-5B3B-43B4-8F50-099026A5CB86}"/>
          </ac:spMkLst>
        </pc:spChg>
        <pc:spChg chg="mod">
          <ac:chgData name="Sanders Wang" userId="089d73b8-785c-4012-b931-81c632b6c9c7" providerId="ADAL" clId="{123A3659-8511-42A2-8251-FCA854022362}" dt="2021-06-01T16:38:34.379" v="1623" actId="1076"/>
          <ac:spMkLst>
            <pc:docMk/>
            <pc:sldMk cId="4104470667" sldId="264"/>
            <ac:spMk id="37" creationId="{77566BA7-49DC-468D-8F53-979D98CCFC6A}"/>
          </ac:spMkLst>
        </pc:spChg>
        <pc:spChg chg="del">
          <ac:chgData name="Sanders Wang" userId="089d73b8-785c-4012-b931-81c632b6c9c7" providerId="ADAL" clId="{123A3659-8511-42A2-8251-FCA854022362}" dt="2021-06-01T16:38:29.397" v="1622" actId="478"/>
          <ac:spMkLst>
            <pc:docMk/>
            <pc:sldMk cId="4104470667" sldId="264"/>
            <ac:spMk id="38" creationId="{7B393488-0660-4130-944B-E9274DB8EA10}"/>
          </ac:spMkLst>
        </pc:spChg>
        <pc:spChg chg="mod">
          <ac:chgData name="Sanders Wang" userId="089d73b8-785c-4012-b931-81c632b6c9c7" providerId="ADAL" clId="{123A3659-8511-42A2-8251-FCA854022362}" dt="2021-06-01T16:38:34.379" v="1623" actId="1076"/>
          <ac:spMkLst>
            <pc:docMk/>
            <pc:sldMk cId="4104470667" sldId="264"/>
            <ac:spMk id="39" creationId="{8D663B38-16A1-4418-8B45-721B1FEB3300}"/>
          </ac:spMkLst>
        </pc:spChg>
        <pc:spChg chg="del">
          <ac:chgData name="Sanders Wang" userId="089d73b8-785c-4012-b931-81c632b6c9c7" providerId="ADAL" clId="{123A3659-8511-42A2-8251-FCA854022362}" dt="2021-06-01T16:38:29.397" v="1622" actId="478"/>
          <ac:spMkLst>
            <pc:docMk/>
            <pc:sldMk cId="4104470667" sldId="264"/>
            <ac:spMk id="40" creationId="{E1BACB2C-BE5E-4CC6-BF1E-3E929B81E58A}"/>
          </ac:spMkLst>
        </pc:spChg>
        <pc:spChg chg="mod">
          <ac:chgData name="Sanders Wang" userId="089d73b8-785c-4012-b931-81c632b6c9c7" providerId="ADAL" clId="{123A3659-8511-42A2-8251-FCA854022362}" dt="2021-06-01T16:38:34.379" v="1623" actId="1076"/>
          <ac:spMkLst>
            <pc:docMk/>
            <pc:sldMk cId="4104470667" sldId="264"/>
            <ac:spMk id="41" creationId="{D94E4007-BC88-4DB6-9A16-A9C24E1A3734}"/>
          </ac:spMkLst>
        </pc:spChg>
        <pc:picChg chg="del">
          <ac:chgData name="Sanders Wang" userId="089d73b8-785c-4012-b931-81c632b6c9c7" providerId="ADAL" clId="{123A3659-8511-42A2-8251-FCA854022362}" dt="2021-06-01T16:38:25.924" v="1621" actId="478"/>
          <ac:picMkLst>
            <pc:docMk/>
            <pc:sldMk cId="4104470667" sldId="264"/>
            <ac:picMk id="3074" creationId="{BD93DB91-F392-4457-BE6C-8067B3FC67E8}"/>
          </ac:picMkLst>
        </pc:picChg>
        <pc:picChg chg="del">
          <ac:chgData name="Sanders Wang" userId="089d73b8-785c-4012-b931-81c632b6c9c7" providerId="ADAL" clId="{123A3659-8511-42A2-8251-FCA854022362}" dt="2021-06-01T16:38:29.397" v="1622" actId="478"/>
          <ac:picMkLst>
            <pc:docMk/>
            <pc:sldMk cId="4104470667" sldId="264"/>
            <ac:picMk id="3076" creationId="{5775B5D5-DF15-484D-9270-6715B3B8C8C4}"/>
          </ac:picMkLst>
        </pc:picChg>
        <pc:picChg chg="mod">
          <ac:chgData name="Sanders Wang" userId="089d73b8-785c-4012-b931-81c632b6c9c7" providerId="ADAL" clId="{123A3659-8511-42A2-8251-FCA854022362}" dt="2021-06-01T16:38:34.379" v="1623" actId="1076"/>
          <ac:picMkLst>
            <pc:docMk/>
            <pc:sldMk cId="4104470667" sldId="264"/>
            <ac:picMk id="3078" creationId="{1206F277-EDC5-4F48-85C3-05DBBBE92437}"/>
          </ac:picMkLst>
        </pc:picChg>
      </pc:sldChg>
      <pc:sldChg chg="addSp delSp modSp add mod">
        <pc:chgData name="Sanders Wang" userId="089d73b8-785c-4012-b931-81c632b6c9c7" providerId="ADAL" clId="{123A3659-8511-42A2-8251-FCA854022362}" dt="2021-06-04T07:30:33.448" v="4334" actId="20577"/>
        <pc:sldMkLst>
          <pc:docMk/>
          <pc:sldMk cId="757528867" sldId="265"/>
        </pc:sldMkLst>
        <pc:spChg chg="mod">
          <ac:chgData name="Sanders Wang" userId="089d73b8-785c-4012-b931-81c632b6c9c7" providerId="ADAL" clId="{123A3659-8511-42A2-8251-FCA854022362}" dt="2021-06-04T07:30:33.448" v="4334" actId="20577"/>
          <ac:spMkLst>
            <pc:docMk/>
            <pc:sldMk cId="757528867" sldId="265"/>
            <ac:spMk id="2" creationId="{779EB729-BE9C-425E-A3A5-C2B23735E5AB}"/>
          </ac:spMkLst>
        </pc:spChg>
        <pc:spChg chg="del">
          <ac:chgData name="Sanders Wang" userId="089d73b8-785c-4012-b931-81c632b6c9c7" providerId="ADAL" clId="{123A3659-8511-42A2-8251-FCA854022362}" dt="2021-06-01T16:47:44.667" v="1810" actId="478"/>
          <ac:spMkLst>
            <pc:docMk/>
            <pc:sldMk cId="757528867" sldId="265"/>
            <ac:spMk id="4" creationId="{C916347D-16DA-48C6-BF38-8DB6F57A9FC9}"/>
          </ac:spMkLst>
        </pc:spChg>
        <pc:spChg chg="del">
          <ac:chgData name="Sanders Wang" userId="089d73b8-785c-4012-b931-81c632b6c9c7" providerId="ADAL" clId="{123A3659-8511-42A2-8251-FCA854022362}" dt="2021-06-01T16:47:44.667" v="1810" actId="478"/>
          <ac:spMkLst>
            <pc:docMk/>
            <pc:sldMk cId="757528867" sldId="265"/>
            <ac:spMk id="6" creationId="{2F740302-E088-4481-96D1-AA37E49BE692}"/>
          </ac:spMkLst>
        </pc:spChg>
        <pc:spChg chg="del">
          <ac:chgData name="Sanders Wang" userId="089d73b8-785c-4012-b931-81c632b6c9c7" providerId="ADAL" clId="{123A3659-8511-42A2-8251-FCA854022362}" dt="2021-06-01T16:47:44.667" v="1810" actId="478"/>
          <ac:spMkLst>
            <pc:docMk/>
            <pc:sldMk cId="757528867" sldId="265"/>
            <ac:spMk id="7" creationId="{E87F7FA2-6DFE-4DDF-B467-5DC78BA6A986}"/>
          </ac:spMkLst>
        </pc:spChg>
        <pc:spChg chg="del">
          <ac:chgData name="Sanders Wang" userId="089d73b8-785c-4012-b931-81c632b6c9c7" providerId="ADAL" clId="{123A3659-8511-42A2-8251-FCA854022362}" dt="2021-06-01T16:47:44.667" v="1810" actId="478"/>
          <ac:spMkLst>
            <pc:docMk/>
            <pc:sldMk cId="757528867" sldId="265"/>
            <ac:spMk id="8" creationId="{EE071FED-D843-4C66-BD39-6B36235B2865}"/>
          </ac:spMkLst>
        </pc:spChg>
        <pc:spChg chg="del">
          <ac:chgData name="Sanders Wang" userId="089d73b8-785c-4012-b931-81c632b6c9c7" providerId="ADAL" clId="{123A3659-8511-42A2-8251-FCA854022362}" dt="2021-06-01T16:47:44.667" v="1810" actId="478"/>
          <ac:spMkLst>
            <pc:docMk/>
            <pc:sldMk cId="757528867" sldId="265"/>
            <ac:spMk id="21" creationId="{EEF99525-D36A-4F74-A4D0-0BA89BD90DAD}"/>
          </ac:spMkLst>
        </pc:spChg>
        <pc:spChg chg="del">
          <ac:chgData name="Sanders Wang" userId="089d73b8-785c-4012-b931-81c632b6c9c7" providerId="ADAL" clId="{123A3659-8511-42A2-8251-FCA854022362}" dt="2021-06-01T16:47:44.667" v="1810" actId="478"/>
          <ac:spMkLst>
            <pc:docMk/>
            <pc:sldMk cId="757528867" sldId="265"/>
            <ac:spMk id="26" creationId="{E3551FBC-F34F-473D-9E86-0DC0F444C622}"/>
          </ac:spMkLst>
        </pc:spChg>
        <pc:spChg chg="del">
          <ac:chgData name="Sanders Wang" userId="089d73b8-785c-4012-b931-81c632b6c9c7" providerId="ADAL" clId="{123A3659-8511-42A2-8251-FCA854022362}" dt="2021-06-01T16:47:44.667" v="1810" actId="478"/>
          <ac:spMkLst>
            <pc:docMk/>
            <pc:sldMk cId="757528867" sldId="265"/>
            <ac:spMk id="27" creationId="{77B79825-2B2A-4F4B-81C3-FCAD0B96343C}"/>
          </ac:spMkLst>
        </pc:spChg>
        <pc:spChg chg="del">
          <ac:chgData name="Sanders Wang" userId="089d73b8-785c-4012-b931-81c632b6c9c7" providerId="ADAL" clId="{123A3659-8511-42A2-8251-FCA854022362}" dt="2021-06-01T16:47:44.667" v="1810" actId="478"/>
          <ac:spMkLst>
            <pc:docMk/>
            <pc:sldMk cId="757528867" sldId="265"/>
            <ac:spMk id="29" creationId="{0AADFCBE-515F-45B8-93C9-1B1132B87947}"/>
          </ac:spMkLst>
        </pc:spChg>
        <pc:spChg chg="del">
          <ac:chgData name="Sanders Wang" userId="089d73b8-785c-4012-b931-81c632b6c9c7" providerId="ADAL" clId="{123A3659-8511-42A2-8251-FCA854022362}" dt="2021-06-01T16:47:44.667" v="1810" actId="478"/>
          <ac:spMkLst>
            <pc:docMk/>
            <pc:sldMk cId="757528867" sldId="265"/>
            <ac:spMk id="31" creationId="{AE0B0E73-4101-4C51-9ED4-B189CCB1AB4F}"/>
          </ac:spMkLst>
        </pc:spChg>
        <pc:spChg chg="del">
          <ac:chgData name="Sanders Wang" userId="089d73b8-785c-4012-b931-81c632b6c9c7" providerId="ADAL" clId="{123A3659-8511-42A2-8251-FCA854022362}" dt="2021-06-01T16:47:44.667" v="1810" actId="478"/>
          <ac:spMkLst>
            <pc:docMk/>
            <pc:sldMk cId="757528867" sldId="265"/>
            <ac:spMk id="33" creationId="{53AF0FF5-80DF-45CB-9185-F3CDF332F314}"/>
          </ac:spMkLst>
        </pc:spChg>
        <pc:spChg chg="del">
          <ac:chgData name="Sanders Wang" userId="089d73b8-785c-4012-b931-81c632b6c9c7" providerId="ADAL" clId="{123A3659-8511-42A2-8251-FCA854022362}" dt="2021-06-01T16:47:44.667" v="1810" actId="478"/>
          <ac:spMkLst>
            <pc:docMk/>
            <pc:sldMk cId="757528867" sldId="265"/>
            <ac:spMk id="35" creationId="{8AE35CAA-5E40-4B03-B9BB-B02C516AC2C1}"/>
          </ac:spMkLst>
        </pc:spChg>
        <pc:spChg chg="del">
          <ac:chgData name="Sanders Wang" userId="089d73b8-785c-4012-b931-81c632b6c9c7" providerId="ADAL" clId="{123A3659-8511-42A2-8251-FCA854022362}" dt="2021-06-01T16:47:44.667" v="1810" actId="478"/>
          <ac:spMkLst>
            <pc:docMk/>
            <pc:sldMk cId="757528867" sldId="265"/>
            <ac:spMk id="37" creationId="{77566BA7-49DC-468D-8F53-979D98CCFC6A}"/>
          </ac:spMkLst>
        </pc:spChg>
        <pc:spChg chg="del">
          <ac:chgData name="Sanders Wang" userId="089d73b8-785c-4012-b931-81c632b6c9c7" providerId="ADAL" clId="{123A3659-8511-42A2-8251-FCA854022362}" dt="2021-06-01T16:47:44.667" v="1810" actId="478"/>
          <ac:spMkLst>
            <pc:docMk/>
            <pc:sldMk cId="757528867" sldId="265"/>
            <ac:spMk id="39" creationId="{8D663B38-16A1-4418-8B45-721B1FEB3300}"/>
          </ac:spMkLst>
        </pc:spChg>
        <pc:spChg chg="del">
          <ac:chgData name="Sanders Wang" userId="089d73b8-785c-4012-b931-81c632b6c9c7" providerId="ADAL" clId="{123A3659-8511-42A2-8251-FCA854022362}" dt="2021-06-01T16:47:44.667" v="1810" actId="478"/>
          <ac:spMkLst>
            <pc:docMk/>
            <pc:sldMk cId="757528867" sldId="265"/>
            <ac:spMk id="41" creationId="{D94E4007-BC88-4DB6-9A16-A9C24E1A3734}"/>
          </ac:spMkLst>
        </pc:spChg>
        <pc:graphicFrameChg chg="add mod ord modGraphic">
          <ac:chgData name="Sanders Wang" userId="089d73b8-785c-4012-b931-81c632b6c9c7" providerId="ADAL" clId="{123A3659-8511-42A2-8251-FCA854022362}" dt="2021-06-01T16:51:54.520" v="1865" actId="14100"/>
          <ac:graphicFrameMkLst>
            <pc:docMk/>
            <pc:sldMk cId="757528867" sldId="265"/>
            <ac:graphicFrameMk id="3" creationId="{95FC5F49-F3C0-4E02-B49C-95CB044CEE63}"/>
          </ac:graphicFrameMkLst>
        </pc:graphicFrameChg>
        <pc:picChg chg="del">
          <ac:chgData name="Sanders Wang" userId="089d73b8-785c-4012-b931-81c632b6c9c7" providerId="ADAL" clId="{123A3659-8511-42A2-8251-FCA854022362}" dt="2021-06-01T16:47:44.667" v="1810" actId="478"/>
          <ac:picMkLst>
            <pc:docMk/>
            <pc:sldMk cId="757528867" sldId="265"/>
            <ac:picMk id="3078" creationId="{1206F277-EDC5-4F48-85C3-05DBBBE92437}"/>
          </ac:picMkLst>
        </pc:picChg>
        <pc:picChg chg="add mod">
          <ac:chgData name="Sanders Wang" userId="089d73b8-785c-4012-b931-81c632b6c9c7" providerId="ADAL" clId="{123A3659-8511-42A2-8251-FCA854022362}" dt="2021-06-01T16:52:18.058" v="1872" actId="1076"/>
          <ac:picMkLst>
            <pc:docMk/>
            <pc:sldMk cId="757528867" sldId="265"/>
            <ac:picMk id="5122" creationId="{19B0CB8F-BF20-476A-A43A-1D3A7B173078}"/>
          </ac:picMkLst>
        </pc:picChg>
        <pc:picChg chg="add mod">
          <ac:chgData name="Sanders Wang" userId="089d73b8-785c-4012-b931-81c632b6c9c7" providerId="ADAL" clId="{123A3659-8511-42A2-8251-FCA854022362}" dt="2021-06-01T16:52:14.787" v="1871" actId="688"/>
          <ac:picMkLst>
            <pc:docMk/>
            <pc:sldMk cId="757528867" sldId="265"/>
            <ac:picMk id="5123" creationId="{A57A2017-9D90-4737-AA8D-908DF67A35C1}"/>
          </ac:picMkLst>
        </pc:picChg>
        <pc:picChg chg="add mod">
          <ac:chgData name="Sanders Wang" userId="089d73b8-785c-4012-b931-81c632b6c9c7" providerId="ADAL" clId="{123A3659-8511-42A2-8251-FCA854022362}" dt="2021-06-01T16:52:09.358" v="1868" actId="688"/>
          <ac:picMkLst>
            <pc:docMk/>
            <pc:sldMk cId="757528867" sldId="265"/>
            <ac:picMk id="5124" creationId="{CC5D63B8-2761-4307-8D37-A57F29809EF7}"/>
          </ac:picMkLst>
        </pc:picChg>
        <pc:picChg chg="add mod">
          <ac:chgData name="Sanders Wang" userId="089d73b8-785c-4012-b931-81c632b6c9c7" providerId="ADAL" clId="{123A3659-8511-42A2-8251-FCA854022362}" dt="2021-06-01T16:51:13.697" v="1857" actId="1076"/>
          <ac:picMkLst>
            <pc:docMk/>
            <pc:sldMk cId="757528867" sldId="265"/>
            <ac:picMk id="5125" creationId="{017CDDBC-B7EB-40A2-8236-F6C9AE7EAA32}"/>
          </ac:picMkLst>
        </pc:picChg>
        <pc:picChg chg="add mod">
          <ac:chgData name="Sanders Wang" userId="089d73b8-785c-4012-b931-81c632b6c9c7" providerId="ADAL" clId="{123A3659-8511-42A2-8251-FCA854022362}" dt="2021-06-01T16:51:16.900" v="1858" actId="1076"/>
          <ac:picMkLst>
            <pc:docMk/>
            <pc:sldMk cId="757528867" sldId="265"/>
            <ac:picMk id="5126" creationId="{71F5C0F5-1D0D-4BFA-B556-61E9C9619523}"/>
          </ac:picMkLst>
        </pc:picChg>
      </pc:sldChg>
      <pc:sldChg chg="addSp delSp modSp add mod ord">
        <pc:chgData name="Sanders Wang" userId="089d73b8-785c-4012-b931-81c632b6c9c7" providerId="ADAL" clId="{123A3659-8511-42A2-8251-FCA854022362}" dt="2021-06-04T06:14:26.197" v="4293" actId="113"/>
        <pc:sldMkLst>
          <pc:docMk/>
          <pc:sldMk cId="681493523" sldId="266"/>
        </pc:sldMkLst>
        <pc:spChg chg="mod">
          <ac:chgData name="Sanders Wang" userId="089d73b8-785c-4012-b931-81c632b6c9c7" providerId="ADAL" clId="{123A3659-8511-42A2-8251-FCA854022362}" dt="2021-06-01T17:26:28.876" v="1899" actId="14100"/>
          <ac:spMkLst>
            <pc:docMk/>
            <pc:sldMk cId="681493523" sldId="266"/>
            <ac:spMk id="2" creationId="{779EB729-BE9C-425E-A3A5-C2B23735E5AB}"/>
          </ac:spMkLst>
        </pc:spChg>
        <pc:spChg chg="add del mod">
          <ac:chgData name="Sanders Wang" userId="089d73b8-785c-4012-b931-81c632b6c9c7" providerId="ADAL" clId="{123A3659-8511-42A2-8251-FCA854022362}" dt="2021-06-01T17:26:47.884" v="1901"/>
          <ac:spMkLst>
            <pc:docMk/>
            <pc:sldMk cId="681493523" sldId="266"/>
            <ac:spMk id="4" creationId="{70ED6D82-9EDB-4918-9AFF-A9F262087047}"/>
          </ac:spMkLst>
        </pc:spChg>
        <pc:spChg chg="add mod">
          <ac:chgData name="Sanders Wang" userId="089d73b8-785c-4012-b931-81c632b6c9c7" providerId="ADAL" clId="{123A3659-8511-42A2-8251-FCA854022362}" dt="2021-06-04T06:14:26.197" v="4293" actId="113"/>
          <ac:spMkLst>
            <pc:docMk/>
            <pc:sldMk cId="681493523" sldId="266"/>
            <ac:spMk id="6" creationId="{BD062302-3AB5-4B5F-BF95-0AE86DA7E650}"/>
          </ac:spMkLst>
        </pc:spChg>
        <pc:spChg chg="add del mod">
          <ac:chgData name="Sanders Wang" userId="089d73b8-785c-4012-b931-81c632b6c9c7" providerId="ADAL" clId="{123A3659-8511-42A2-8251-FCA854022362}" dt="2021-06-01T17:28:09.196" v="1908"/>
          <ac:spMkLst>
            <pc:docMk/>
            <pc:sldMk cId="681493523" sldId="266"/>
            <ac:spMk id="7" creationId="{453C4EB5-F596-40B2-948B-10F7CCA7F4EE}"/>
          </ac:spMkLst>
        </pc:spChg>
        <pc:spChg chg="add mod">
          <ac:chgData name="Sanders Wang" userId="089d73b8-785c-4012-b931-81c632b6c9c7" providerId="ADAL" clId="{123A3659-8511-42A2-8251-FCA854022362}" dt="2021-06-01T17:31:29.146" v="1935" actId="6549"/>
          <ac:spMkLst>
            <pc:docMk/>
            <pc:sldMk cId="681493523" sldId="266"/>
            <ac:spMk id="8" creationId="{C70AEDEF-56D5-4F38-A77B-D4F1EB8EE7AB}"/>
          </ac:spMkLst>
        </pc:spChg>
        <pc:spChg chg="add del mod">
          <ac:chgData name="Sanders Wang" userId="089d73b8-785c-4012-b931-81c632b6c9c7" providerId="ADAL" clId="{123A3659-8511-42A2-8251-FCA854022362}" dt="2021-06-01T17:28:55.284" v="1914"/>
          <ac:spMkLst>
            <pc:docMk/>
            <pc:sldMk cId="681493523" sldId="266"/>
            <ac:spMk id="9" creationId="{C0AE88C1-3B8C-41D0-9286-2A6A0A668398}"/>
          </ac:spMkLst>
        </pc:spChg>
        <pc:spChg chg="add mod">
          <ac:chgData name="Sanders Wang" userId="089d73b8-785c-4012-b931-81c632b6c9c7" providerId="ADAL" clId="{123A3659-8511-42A2-8251-FCA854022362}" dt="2021-06-01T17:30:05.562" v="1929" actId="113"/>
          <ac:spMkLst>
            <pc:docMk/>
            <pc:sldMk cId="681493523" sldId="266"/>
            <ac:spMk id="11" creationId="{1A6B469C-1F50-4BD0-A523-D600E86BF966}"/>
          </ac:spMkLst>
        </pc:spChg>
        <pc:graphicFrameChg chg="del">
          <ac:chgData name="Sanders Wang" userId="089d73b8-785c-4012-b931-81c632b6c9c7" providerId="ADAL" clId="{123A3659-8511-42A2-8251-FCA854022362}" dt="2021-06-01T17:25:54.071" v="1895" actId="478"/>
          <ac:graphicFrameMkLst>
            <pc:docMk/>
            <pc:sldMk cId="681493523" sldId="266"/>
            <ac:graphicFrameMk id="3" creationId="{95FC5F49-F3C0-4E02-B49C-95CB044CEE63}"/>
          </ac:graphicFrameMkLst>
        </pc:graphicFrameChg>
        <pc:picChg chg="del">
          <ac:chgData name="Sanders Wang" userId="089d73b8-785c-4012-b931-81c632b6c9c7" providerId="ADAL" clId="{123A3659-8511-42A2-8251-FCA854022362}" dt="2021-06-01T17:25:54.071" v="1895" actId="478"/>
          <ac:picMkLst>
            <pc:docMk/>
            <pc:sldMk cId="681493523" sldId="266"/>
            <ac:picMk id="5122" creationId="{19B0CB8F-BF20-476A-A43A-1D3A7B173078}"/>
          </ac:picMkLst>
        </pc:picChg>
        <pc:picChg chg="add mod">
          <ac:chgData name="Sanders Wang" userId="089d73b8-785c-4012-b931-81c632b6c9c7" providerId="ADAL" clId="{123A3659-8511-42A2-8251-FCA854022362}" dt="2021-06-02T14:07:07.294" v="3992" actId="1076"/>
          <ac:picMkLst>
            <pc:docMk/>
            <pc:sldMk cId="681493523" sldId="266"/>
            <ac:picMk id="5122" creationId="{F8D03E49-532E-4E43-8A0E-2196ECB84C17}"/>
          </ac:picMkLst>
        </pc:picChg>
        <pc:picChg chg="del">
          <ac:chgData name="Sanders Wang" userId="089d73b8-785c-4012-b931-81c632b6c9c7" providerId="ADAL" clId="{123A3659-8511-42A2-8251-FCA854022362}" dt="2021-06-01T17:25:54.071" v="1895" actId="478"/>
          <ac:picMkLst>
            <pc:docMk/>
            <pc:sldMk cId="681493523" sldId="266"/>
            <ac:picMk id="5123" creationId="{A57A2017-9D90-4737-AA8D-908DF67A35C1}"/>
          </ac:picMkLst>
        </pc:picChg>
        <pc:picChg chg="del">
          <ac:chgData name="Sanders Wang" userId="089d73b8-785c-4012-b931-81c632b6c9c7" providerId="ADAL" clId="{123A3659-8511-42A2-8251-FCA854022362}" dt="2021-06-01T17:25:54.071" v="1895" actId="478"/>
          <ac:picMkLst>
            <pc:docMk/>
            <pc:sldMk cId="681493523" sldId="266"/>
            <ac:picMk id="5124" creationId="{CC5D63B8-2761-4307-8D37-A57F29809EF7}"/>
          </ac:picMkLst>
        </pc:picChg>
        <pc:picChg chg="del">
          <ac:chgData name="Sanders Wang" userId="089d73b8-785c-4012-b931-81c632b6c9c7" providerId="ADAL" clId="{123A3659-8511-42A2-8251-FCA854022362}" dt="2021-06-01T17:25:54.071" v="1895" actId="478"/>
          <ac:picMkLst>
            <pc:docMk/>
            <pc:sldMk cId="681493523" sldId="266"/>
            <ac:picMk id="5125" creationId="{017CDDBC-B7EB-40A2-8236-F6C9AE7EAA32}"/>
          </ac:picMkLst>
        </pc:picChg>
        <pc:picChg chg="del">
          <ac:chgData name="Sanders Wang" userId="089d73b8-785c-4012-b931-81c632b6c9c7" providerId="ADAL" clId="{123A3659-8511-42A2-8251-FCA854022362}" dt="2021-06-01T17:25:54.071" v="1895" actId="478"/>
          <ac:picMkLst>
            <pc:docMk/>
            <pc:sldMk cId="681493523" sldId="266"/>
            <ac:picMk id="5126" creationId="{71F5C0F5-1D0D-4BFA-B556-61E9C9619523}"/>
          </ac:picMkLst>
        </pc:picChg>
      </pc:sldChg>
      <pc:sldChg chg="addSp modSp add mod ord">
        <pc:chgData name="Sanders Wang" userId="089d73b8-785c-4012-b931-81c632b6c9c7" providerId="ADAL" clId="{123A3659-8511-42A2-8251-FCA854022362}" dt="2021-06-02T14:08:03.914" v="3996" actId="1076"/>
        <pc:sldMkLst>
          <pc:docMk/>
          <pc:sldMk cId="138929131" sldId="267"/>
        </pc:sldMkLst>
        <pc:spChg chg="mod">
          <ac:chgData name="Sanders Wang" userId="089d73b8-785c-4012-b931-81c632b6c9c7" providerId="ADAL" clId="{123A3659-8511-42A2-8251-FCA854022362}" dt="2021-06-01T17:31:02.709" v="1934" actId="14100"/>
          <ac:spMkLst>
            <pc:docMk/>
            <pc:sldMk cId="138929131" sldId="267"/>
            <ac:spMk id="2" creationId="{779EB729-BE9C-425E-A3A5-C2B23735E5AB}"/>
          </ac:spMkLst>
        </pc:spChg>
        <pc:spChg chg="mod">
          <ac:chgData name="Sanders Wang" userId="089d73b8-785c-4012-b931-81c632b6c9c7" providerId="ADAL" clId="{123A3659-8511-42A2-8251-FCA854022362}" dt="2021-06-01T17:32:10.133" v="1946" actId="20577"/>
          <ac:spMkLst>
            <pc:docMk/>
            <pc:sldMk cId="138929131" sldId="267"/>
            <ac:spMk id="6" creationId="{BD062302-3AB5-4B5F-BF95-0AE86DA7E650}"/>
          </ac:spMkLst>
        </pc:spChg>
        <pc:spChg chg="mod">
          <ac:chgData name="Sanders Wang" userId="089d73b8-785c-4012-b931-81c632b6c9c7" providerId="ADAL" clId="{123A3659-8511-42A2-8251-FCA854022362}" dt="2021-06-01T17:33:40.155" v="1950" actId="1076"/>
          <ac:spMkLst>
            <pc:docMk/>
            <pc:sldMk cId="138929131" sldId="267"/>
            <ac:spMk id="8" creationId="{C70AEDEF-56D5-4F38-A77B-D4F1EB8EE7AB}"/>
          </ac:spMkLst>
        </pc:spChg>
        <pc:spChg chg="mod">
          <ac:chgData name="Sanders Wang" userId="089d73b8-785c-4012-b931-81c632b6c9c7" providerId="ADAL" clId="{123A3659-8511-42A2-8251-FCA854022362}" dt="2021-06-02T14:07:59.425" v="3995" actId="1076"/>
          <ac:spMkLst>
            <pc:docMk/>
            <pc:sldMk cId="138929131" sldId="267"/>
            <ac:spMk id="11" creationId="{1A6B469C-1F50-4BD0-A523-D600E86BF966}"/>
          </ac:spMkLst>
        </pc:spChg>
        <pc:picChg chg="add mod">
          <ac:chgData name="Sanders Wang" userId="089d73b8-785c-4012-b931-81c632b6c9c7" providerId="ADAL" clId="{123A3659-8511-42A2-8251-FCA854022362}" dt="2021-06-02T14:08:03.914" v="3996" actId="1076"/>
          <ac:picMkLst>
            <pc:docMk/>
            <pc:sldMk cId="138929131" sldId="267"/>
            <ac:picMk id="6146" creationId="{80CE3914-2E4A-44AF-A817-C67E6FABEABB}"/>
          </ac:picMkLst>
        </pc:picChg>
      </pc:sldChg>
      <pc:sldChg chg="addSp delSp modSp add mod">
        <pc:chgData name="Sanders Wang" userId="089d73b8-785c-4012-b931-81c632b6c9c7" providerId="ADAL" clId="{123A3659-8511-42A2-8251-FCA854022362}" dt="2021-06-02T14:13:23.622" v="4053"/>
        <pc:sldMkLst>
          <pc:docMk/>
          <pc:sldMk cId="1989200659" sldId="268"/>
        </pc:sldMkLst>
        <pc:spChg chg="mod">
          <ac:chgData name="Sanders Wang" userId="089d73b8-785c-4012-b931-81c632b6c9c7" providerId="ADAL" clId="{123A3659-8511-42A2-8251-FCA854022362}" dt="2021-06-02T14:13:23.622" v="4053"/>
          <ac:spMkLst>
            <pc:docMk/>
            <pc:sldMk cId="1989200659" sldId="268"/>
            <ac:spMk id="2" creationId="{779EB729-BE9C-425E-A3A5-C2B23735E5AB}"/>
          </ac:spMkLst>
        </pc:spChg>
        <pc:spChg chg="mod">
          <ac:chgData name="Sanders Wang" userId="089d73b8-785c-4012-b931-81c632b6c9c7" providerId="ADAL" clId="{123A3659-8511-42A2-8251-FCA854022362}" dt="2021-06-01T18:16:37.145" v="2470" actId="1076"/>
          <ac:spMkLst>
            <pc:docMk/>
            <pc:sldMk cId="1989200659" sldId="268"/>
            <ac:spMk id="3" creationId="{F9C6E28A-D9B9-4DCF-8783-6F405457E24F}"/>
          </ac:spMkLst>
        </pc:spChg>
        <pc:spChg chg="del">
          <ac:chgData name="Sanders Wang" userId="089d73b8-785c-4012-b931-81c632b6c9c7" providerId="ADAL" clId="{123A3659-8511-42A2-8251-FCA854022362}" dt="2021-06-01T18:07:20.818" v="2357" actId="478"/>
          <ac:spMkLst>
            <pc:docMk/>
            <pc:sldMk cId="1989200659" sldId="268"/>
            <ac:spMk id="8" creationId="{CB9F9763-CAF4-49EB-A31D-2E740641E6DB}"/>
          </ac:spMkLst>
        </pc:spChg>
        <pc:spChg chg="add mod">
          <ac:chgData name="Sanders Wang" userId="089d73b8-785c-4012-b931-81c632b6c9c7" providerId="ADAL" clId="{123A3659-8511-42A2-8251-FCA854022362}" dt="2021-06-01T18:16:37.145" v="2470" actId="1076"/>
          <ac:spMkLst>
            <pc:docMk/>
            <pc:sldMk cId="1989200659" sldId="268"/>
            <ac:spMk id="9" creationId="{B4E47AE1-95D6-4D07-9B31-0900AF226747}"/>
          </ac:spMkLst>
        </pc:spChg>
        <pc:spChg chg="mod">
          <ac:chgData name="Sanders Wang" userId="089d73b8-785c-4012-b931-81c632b6c9c7" providerId="ADAL" clId="{123A3659-8511-42A2-8251-FCA854022362}" dt="2021-06-01T18:16:37.145" v="2470" actId="1076"/>
          <ac:spMkLst>
            <pc:docMk/>
            <pc:sldMk cId="1989200659" sldId="268"/>
            <ac:spMk id="20" creationId="{8F7BB583-6E51-4C4E-AD6B-A87BA3223568}"/>
          </ac:spMkLst>
        </pc:spChg>
        <pc:spChg chg="add mod">
          <ac:chgData name="Sanders Wang" userId="089d73b8-785c-4012-b931-81c632b6c9c7" providerId="ADAL" clId="{123A3659-8511-42A2-8251-FCA854022362}" dt="2021-06-01T18:16:37.145" v="2470" actId="1076"/>
          <ac:spMkLst>
            <pc:docMk/>
            <pc:sldMk cId="1989200659" sldId="268"/>
            <ac:spMk id="21" creationId="{F8E40038-613E-4426-910D-B5164CC5EC7F}"/>
          </ac:spMkLst>
        </pc:spChg>
        <pc:spChg chg="del">
          <ac:chgData name="Sanders Wang" userId="089d73b8-785c-4012-b931-81c632b6c9c7" providerId="ADAL" clId="{123A3659-8511-42A2-8251-FCA854022362}" dt="2021-06-01T18:07:59.123" v="2363" actId="478"/>
          <ac:spMkLst>
            <pc:docMk/>
            <pc:sldMk cId="1989200659" sldId="268"/>
            <ac:spMk id="26" creationId="{83DDB169-4BA3-4EBE-BD78-64E0565BDC32}"/>
          </ac:spMkLst>
        </pc:spChg>
        <pc:spChg chg="add mod">
          <ac:chgData name="Sanders Wang" userId="089d73b8-785c-4012-b931-81c632b6c9c7" providerId="ADAL" clId="{123A3659-8511-42A2-8251-FCA854022362}" dt="2021-06-01T18:16:37.145" v="2470" actId="1076"/>
          <ac:spMkLst>
            <pc:docMk/>
            <pc:sldMk cId="1989200659" sldId="268"/>
            <ac:spMk id="29" creationId="{306C9EE6-FB68-49CB-AB2F-40744C3AE9C6}"/>
          </ac:spMkLst>
        </pc:spChg>
        <pc:spChg chg="add mod">
          <ac:chgData name="Sanders Wang" userId="089d73b8-785c-4012-b931-81c632b6c9c7" providerId="ADAL" clId="{123A3659-8511-42A2-8251-FCA854022362}" dt="2021-06-01T18:16:37.145" v="2470" actId="1076"/>
          <ac:spMkLst>
            <pc:docMk/>
            <pc:sldMk cId="1989200659" sldId="268"/>
            <ac:spMk id="30" creationId="{BAFDC9B1-7E96-4B23-B25C-BAB71F5D6133}"/>
          </ac:spMkLst>
        </pc:spChg>
        <pc:spChg chg="del">
          <ac:chgData name="Sanders Wang" userId="089d73b8-785c-4012-b931-81c632b6c9c7" providerId="ADAL" clId="{123A3659-8511-42A2-8251-FCA854022362}" dt="2021-06-01T18:08:01.414" v="2364" actId="478"/>
          <ac:spMkLst>
            <pc:docMk/>
            <pc:sldMk cId="1989200659" sldId="268"/>
            <ac:spMk id="32" creationId="{60C5532F-2A9C-4FB1-8F3E-37314F7B0EFE}"/>
          </ac:spMkLst>
        </pc:spChg>
        <pc:spChg chg="del">
          <ac:chgData name="Sanders Wang" userId="089d73b8-785c-4012-b931-81c632b6c9c7" providerId="ADAL" clId="{123A3659-8511-42A2-8251-FCA854022362}" dt="2021-06-01T18:08:05.091" v="2365" actId="478"/>
          <ac:spMkLst>
            <pc:docMk/>
            <pc:sldMk cId="1989200659" sldId="268"/>
            <ac:spMk id="33" creationId="{7BEBE64F-43B7-4648-992C-8743B2D0630E}"/>
          </ac:spMkLst>
        </pc:spChg>
        <pc:spChg chg="mod">
          <ac:chgData name="Sanders Wang" userId="089d73b8-785c-4012-b931-81c632b6c9c7" providerId="ADAL" clId="{123A3659-8511-42A2-8251-FCA854022362}" dt="2021-06-01T18:16:37.145" v="2470" actId="1076"/>
          <ac:spMkLst>
            <pc:docMk/>
            <pc:sldMk cId="1989200659" sldId="268"/>
            <ac:spMk id="34" creationId="{7E5F9A60-EBFE-40ED-81EC-8252329EE9A9}"/>
          </ac:spMkLst>
        </pc:spChg>
        <pc:spChg chg="del">
          <ac:chgData name="Sanders Wang" userId="089d73b8-785c-4012-b931-81c632b6c9c7" providerId="ADAL" clId="{123A3659-8511-42A2-8251-FCA854022362}" dt="2021-06-01T18:13:46.138" v="2437" actId="478"/>
          <ac:spMkLst>
            <pc:docMk/>
            <pc:sldMk cId="1989200659" sldId="268"/>
            <ac:spMk id="39" creationId="{B1F2B91D-9827-4A5A-B879-58125E60148A}"/>
          </ac:spMkLst>
        </pc:spChg>
        <pc:spChg chg="del">
          <ac:chgData name="Sanders Wang" userId="089d73b8-785c-4012-b931-81c632b6c9c7" providerId="ADAL" clId="{123A3659-8511-42A2-8251-FCA854022362}" dt="2021-06-01T18:15:36.070" v="2458" actId="478"/>
          <ac:spMkLst>
            <pc:docMk/>
            <pc:sldMk cId="1989200659" sldId="268"/>
            <ac:spMk id="51" creationId="{F1DADD85-2B5B-4752-B765-1E3708A3F600}"/>
          </ac:spMkLst>
        </pc:spChg>
        <pc:spChg chg="add mod">
          <ac:chgData name="Sanders Wang" userId="089d73b8-785c-4012-b931-81c632b6c9c7" providerId="ADAL" clId="{123A3659-8511-42A2-8251-FCA854022362}" dt="2021-06-01T18:16:37.145" v="2470" actId="1076"/>
          <ac:spMkLst>
            <pc:docMk/>
            <pc:sldMk cId="1989200659" sldId="268"/>
            <ac:spMk id="52" creationId="{49175F14-6896-4471-9D6B-1EA39DE0325E}"/>
          </ac:spMkLst>
        </pc:spChg>
        <pc:spChg chg="add mod">
          <ac:chgData name="Sanders Wang" userId="089d73b8-785c-4012-b931-81c632b6c9c7" providerId="ADAL" clId="{123A3659-8511-42A2-8251-FCA854022362}" dt="2021-06-01T18:23:18.618" v="2558" actId="14100"/>
          <ac:spMkLst>
            <pc:docMk/>
            <pc:sldMk cId="1989200659" sldId="268"/>
            <ac:spMk id="59" creationId="{E26384CA-9D99-4F51-90EF-B40753EE3294}"/>
          </ac:spMkLst>
        </pc:spChg>
        <pc:spChg chg="del">
          <ac:chgData name="Sanders Wang" userId="089d73b8-785c-4012-b931-81c632b6c9c7" providerId="ADAL" clId="{123A3659-8511-42A2-8251-FCA854022362}" dt="2021-06-01T18:15:41.463" v="2459" actId="478"/>
          <ac:spMkLst>
            <pc:docMk/>
            <pc:sldMk cId="1989200659" sldId="268"/>
            <ac:spMk id="62" creationId="{7ED674F1-EF0D-4F81-8575-D5B3F062329B}"/>
          </ac:spMkLst>
        </pc:spChg>
        <pc:spChg chg="mod">
          <ac:chgData name="Sanders Wang" userId="089d73b8-785c-4012-b931-81c632b6c9c7" providerId="ADAL" clId="{123A3659-8511-42A2-8251-FCA854022362}" dt="2021-06-01T18:19:19.588" v="2506" actId="1076"/>
          <ac:spMkLst>
            <pc:docMk/>
            <pc:sldMk cId="1989200659" sldId="268"/>
            <ac:spMk id="63" creationId="{6D570C4B-33A0-4999-893F-19A53A378B45}"/>
          </ac:spMkLst>
        </pc:spChg>
        <pc:spChg chg="add mod">
          <ac:chgData name="Sanders Wang" userId="089d73b8-785c-4012-b931-81c632b6c9c7" providerId="ADAL" clId="{123A3659-8511-42A2-8251-FCA854022362}" dt="2021-06-01T18:16:37.145" v="2470" actId="1076"/>
          <ac:spMkLst>
            <pc:docMk/>
            <pc:sldMk cId="1989200659" sldId="268"/>
            <ac:spMk id="66" creationId="{D23E18FB-48DE-4E33-802D-EB99E655875C}"/>
          </ac:spMkLst>
        </pc:spChg>
        <pc:spChg chg="del">
          <ac:chgData name="Sanders Wang" userId="089d73b8-785c-4012-b931-81c632b6c9c7" providerId="ADAL" clId="{123A3659-8511-42A2-8251-FCA854022362}" dt="2021-06-01T18:18:58.056" v="2503" actId="478"/>
          <ac:spMkLst>
            <pc:docMk/>
            <pc:sldMk cId="1989200659" sldId="268"/>
            <ac:spMk id="71" creationId="{91FEBB21-DB38-48E8-9C20-ACEF7CD0A610}"/>
          </ac:spMkLst>
        </pc:spChg>
        <pc:spChg chg="mod">
          <ac:chgData name="Sanders Wang" userId="089d73b8-785c-4012-b931-81c632b6c9c7" providerId="ADAL" clId="{123A3659-8511-42A2-8251-FCA854022362}" dt="2021-06-01T18:23:11.765" v="2556" actId="1076"/>
          <ac:spMkLst>
            <pc:docMk/>
            <pc:sldMk cId="1989200659" sldId="268"/>
            <ac:spMk id="72" creationId="{23CBD5B5-8E32-4EC3-BBC0-7B5091C71572}"/>
          </ac:spMkLst>
        </pc:spChg>
        <pc:spChg chg="mod">
          <ac:chgData name="Sanders Wang" userId="089d73b8-785c-4012-b931-81c632b6c9c7" providerId="ADAL" clId="{123A3659-8511-42A2-8251-FCA854022362}" dt="2021-06-01T18:20:30.025" v="2517" actId="1076"/>
          <ac:spMkLst>
            <pc:docMk/>
            <pc:sldMk cId="1989200659" sldId="268"/>
            <ac:spMk id="73" creationId="{8DA5A8F3-1D89-480D-B2B1-C45EB97E5462}"/>
          </ac:spMkLst>
        </pc:spChg>
        <pc:spChg chg="add mod">
          <ac:chgData name="Sanders Wang" userId="089d73b8-785c-4012-b931-81c632b6c9c7" providerId="ADAL" clId="{123A3659-8511-42A2-8251-FCA854022362}" dt="2021-06-01T18:18:23.337" v="2496" actId="1076"/>
          <ac:spMkLst>
            <pc:docMk/>
            <pc:sldMk cId="1989200659" sldId="268"/>
            <ac:spMk id="75" creationId="{80DC1A94-AA39-4BAA-B3BF-2915B8A1FC0F}"/>
          </ac:spMkLst>
        </pc:spChg>
        <pc:spChg chg="add mod">
          <ac:chgData name="Sanders Wang" userId="089d73b8-785c-4012-b931-81c632b6c9c7" providerId="ADAL" clId="{123A3659-8511-42A2-8251-FCA854022362}" dt="2021-06-01T18:21:54.413" v="2533" actId="1076"/>
          <ac:spMkLst>
            <pc:docMk/>
            <pc:sldMk cId="1989200659" sldId="268"/>
            <ac:spMk id="82" creationId="{06AD82E7-006C-4F62-B0D1-956F90FA2011}"/>
          </ac:spMkLst>
        </pc:spChg>
        <pc:spChg chg="add mod">
          <ac:chgData name="Sanders Wang" userId="089d73b8-785c-4012-b931-81c632b6c9c7" providerId="ADAL" clId="{123A3659-8511-42A2-8251-FCA854022362}" dt="2021-06-01T18:21:45.089" v="2532" actId="14100"/>
          <ac:spMkLst>
            <pc:docMk/>
            <pc:sldMk cId="1989200659" sldId="268"/>
            <ac:spMk id="90" creationId="{3A08E8C6-F1E3-4935-9DFC-7E115948A499}"/>
          </ac:spMkLst>
        </pc:spChg>
        <pc:spChg chg="add mod">
          <ac:chgData name="Sanders Wang" userId="089d73b8-785c-4012-b931-81c632b6c9c7" providerId="ADAL" clId="{123A3659-8511-42A2-8251-FCA854022362}" dt="2021-06-01T18:24:13.194" v="2568" actId="1076"/>
          <ac:spMkLst>
            <pc:docMk/>
            <pc:sldMk cId="1989200659" sldId="268"/>
            <ac:spMk id="92" creationId="{52B876CC-F8DB-455A-AC13-1F921CF7F53D}"/>
          </ac:spMkLst>
        </pc:spChg>
        <pc:spChg chg="add del mod">
          <ac:chgData name="Sanders Wang" userId="089d73b8-785c-4012-b931-81c632b6c9c7" providerId="ADAL" clId="{123A3659-8511-42A2-8251-FCA854022362}" dt="2021-06-01T18:25:07.846" v="2582" actId="478"/>
          <ac:spMkLst>
            <pc:docMk/>
            <pc:sldMk cId="1989200659" sldId="268"/>
            <ac:spMk id="101" creationId="{E763816F-5F22-4A0E-BD34-ECEBD20253F4}"/>
          </ac:spMkLst>
        </pc:spChg>
        <pc:spChg chg="add mod">
          <ac:chgData name="Sanders Wang" userId="089d73b8-785c-4012-b931-81c632b6c9c7" providerId="ADAL" clId="{123A3659-8511-42A2-8251-FCA854022362}" dt="2021-06-01T18:23:54.775" v="2563" actId="962"/>
          <ac:spMkLst>
            <pc:docMk/>
            <pc:sldMk cId="1989200659" sldId="268"/>
            <ac:spMk id="104" creationId="{2E23C53B-67DE-449B-AAE9-676738378615}"/>
          </ac:spMkLst>
        </pc:spChg>
        <pc:spChg chg="add mod">
          <ac:chgData name="Sanders Wang" userId="089d73b8-785c-4012-b931-81c632b6c9c7" providerId="ADAL" clId="{123A3659-8511-42A2-8251-FCA854022362}" dt="2021-06-01T18:24:28.814" v="2573" actId="14100"/>
          <ac:spMkLst>
            <pc:docMk/>
            <pc:sldMk cId="1989200659" sldId="268"/>
            <ac:spMk id="115" creationId="{BE606DB2-7DB4-41E7-AFB6-3548D54D34D8}"/>
          </ac:spMkLst>
        </pc:spChg>
        <pc:spChg chg="mod">
          <ac:chgData name="Sanders Wang" userId="089d73b8-785c-4012-b931-81c632b6c9c7" providerId="ADAL" clId="{123A3659-8511-42A2-8251-FCA854022362}" dt="2021-06-01T18:21:54.413" v="2533" actId="1076"/>
          <ac:spMkLst>
            <pc:docMk/>
            <pc:sldMk cId="1989200659" sldId="268"/>
            <ac:spMk id="1025" creationId="{40D1F077-A49D-43BE-AFD9-9F0C0A5226F2}"/>
          </ac:spMkLst>
        </pc:spChg>
        <pc:picChg chg="mod">
          <ac:chgData name="Sanders Wang" userId="089d73b8-785c-4012-b931-81c632b6c9c7" providerId="ADAL" clId="{123A3659-8511-42A2-8251-FCA854022362}" dt="2021-06-01T18:16:37.145" v="2470" actId="1076"/>
          <ac:picMkLst>
            <pc:docMk/>
            <pc:sldMk cId="1989200659" sldId="268"/>
            <ac:picMk id="7" creationId="{F8FB4CC6-06AC-4EB7-8886-39D447FA049E}"/>
          </ac:picMkLst>
        </pc:picChg>
        <pc:picChg chg="mod">
          <ac:chgData name="Sanders Wang" userId="089d73b8-785c-4012-b931-81c632b6c9c7" providerId="ADAL" clId="{123A3659-8511-42A2-8251-FCA854022362}" dt="2021-06-01T18:16:37.145" v="2470" actId="1076"/>
          <ac:picMkLst>
            <pc:docMk/>
            <pc:sldMk cId="1989200659" sldId="268"/>
            <ac:picMk id="13" creationId="{AB2B7356-F43B-4E29-A6B7-BFD03815BA8F}"/>
          </ac:picMkLst>
        </pc:picChg>
        <pc:picChg chg="del">
          <ac:chgData name="Sanders Wang" userId="089d73b8-785c-4012-b931-81c632b6c9c7" providerId="ADAL" clId="{123A3659-8511-42A2-8251-FCA854022362}" dt="2021-06-01T18:07:23.225" v="2358" actId="478"/>
          <ac:picMkLst>
            <pc:docMk/>
            <pc:sldMk cId="1989200659" sldId="268"/>
            <ac:picMk id="15" creationId="{FAE49D96-8765-424A-89A1-2BABA631F1A8}"/>
          </ac:picMkLst>
        </pc:picChg>
        <pc:picChg chg="mod">
          <ac:chgData name="Sanders Wang" userId="089d73b8-785c-4012-b931-81c632b6c9c7" providerId="ADAL" clId="{123A3659-8511-42A2-8251-FCA854022362}" dt="2021-06-01T18:16:37.145" v="2470" actId="1076"/>
          <ac:picMkLst>
            <pc:docMk/>
            <pc:sldMk cId="1989200659" sldId="268"/>
            <ac:picMk id="19" creationId="{43C07A75-7D19-442E-BAD7-D7DB97E4EFAF}"/>
          </ac:picMkLst>
        </pc:picChg>
        <pc:picChg chg="add del mod">
          <ac:chgData name="Sanders Wang" userId="089d73b8-785c-4012-b931-81c632b6c9c7" providerId="ADAL" clId="{123A3659-8511-42A2-8251-FCA854022362}" dt="2021-06-01T18:10:14.988" v="2397" actId="478"/>
          <ac:picMkLst>
            <pc:docMk/>
            <pc:sldMk cId="1989200659" sldId="268"/>
            <ac:picMk id="23" creationId="{C7A8C38B-B735-4CBB-B1B9-C043BE7608C3}"/>
          </ac:picMkLst>
        </pc:picChg>
        <pc:picChg chg="add mod">
          <ac:chgData name="Sanders Wang" userId="089d73b8-785c-4012-b931-81c632b6c9c7" providerId="ADAL" clId="{123A3659-8511-42A2-8251-FCA854022362}" dt="2021-06-01T18:16:37.145" v="2470" actId="1076"/>
          <ac:picMkLst>
            <pc:docMk/>
            <pc:sldMk cId="1989200659" sldId="268"/>
            <ac:picMk id="25" creationId="{BEB7ABAB-4998-4609-AD92-8F24288957A4}"/>
          </ac:picMkLst>
        </pc:picChg>
        <pc:picChg chg="del">
          <ac:chgData name="Sanders Wang" userId="089d73b8-785c-4012-b931-81c632b6c9c7" providerId="ADAL" clId="{123A3659-8511-42A2-8251-FCA854022362}" dt="2021-06-01T18:07:16.200" v="2355" actId="478"/>
          <ac:picMkLst>
            <pc:docMk/>
            <pc:sldMk cId="1989200659" sldId="268"/>
            <ac:picMk id="28" creationId="{70C5C8FD-B176-4A2F-B73D-DB91C8955D2C}"/>
          </ac:picMkLst>
        </pc:picChg>
        <pc:picChg chg="del">
          <ac:chgData name="Sanders Wang" userId="089d73b8-785c-4012-b931-81c632b6c9c7" providerId="ADAL" clId="{123A3659-8511-42A2-8251-FCA854022362}" dt="2021-06-01T18:07:18.864" v="2356" actId="478"/>
          <ac:picMkLst>
            <pc:docMk/>
            <pc:sldMk cId="1989200659" sldId="268"/>
            <ac:picMk id="31" creationId="{8825F5E7-1C82-44CB-B944-C8C915D376AC}"/>
          </ac:picMkLst>
        </pc:picChg>
        <pc:picChg chg="add del mod">
          <ac:chgData name="Sanders Wang" userId="089d73b8-785c-4012-b931-81c632b6c9c7" providerId="ADAL" clId="{123A3659-8511-42A2-8251-FCA854022362}" dt="2021-06-01T18:14:18.317" v="2439" actId="478"/>
          <ac:picMkLst>
            <pc:docMk/>
            <pc:sldMk cId="1989200659" sldId="268"/>
            <ac:picMk id="41" creationId="{81A930F9-8B56-40F1-976D-DDA3A939325A}"/>
          </ac:picMkLst>
        </pc:picChg>
        <pc:picChg chg="add mod">
          <ac:chgData name="Sanders Wang" userId="089d73b8-785c-4012-b931-81c632b6c9c7" providerId="ADAL" clId="{123A3659-8511-42A2-8251-FCA854022362}" dt="2021-06-01T18:16:37.145" v="2470" actId="1076"/>
          <ac:picMkLst>
            <pc:docMk/>
            <pc:sldMk cId="1989200659" sldId="268"/>
            <ac:picMk id="43" creationId="{D4268832-03F5-4075-97A1-2292599BCFC9}"/>
          </ac:picMkLst>
        </pc:picChg>
        <pc:picChg chg="add mod">
          <ac:chgData name="Sanders Wang" userId="089d73b8-785c-4012-b931-81c632b6c9c7" providerId="ADAL" clId="{123A3659-8511-42A2-8251-FCA854022362}" dt="2021-06-01T18:18:23.337" v="2496" actId="1076"/>
          <ac:picMkLst>
            <pc:docMk/>
            <pc:sldMk cId="1989200659" sldId="268"/>
            <ac:picMk id="76" creationId="{C1F5AEEB-E45D-4462-BB0B-E1315810584E}"/>
          </ac:picMkLst>
        </pc:picChg>
        <pc:picChg chg="add mod">
          <ac:chgData name="Sanders Wang" userId="089d73b8-785c-4012-b931-81c632b6c9c7" providerId="ADAL" clId="{123A3659-8511-42A2-8251-FCA854022362}" dt="2021-06-01T18:18:23.337" v="2496" actId="1076"/>
          <ac:picMkLst>
            <pc:docMk/>
            <pc:sldMk cId="1989200659" sldId="268"/>
            <ac:picMk id="77" creationId="{CCBC1D60-DC73-43AA-98EE-333CBED7CCFA}"/>
          </ac:picMkLst>
        </pc:picChg>
        <pc:picChg chg="add mod">
          <ac:chgData name="Sanders Wang" userId="089d73b8-785c-4012-b931-81c632b6c9c7" providerId="ADAL" clId="{123A3659-8511-42A2-8251-FCA854022362}" dt="2021-06-01T18:18:23.337" v="2496" actId="1076"/>
          <ac:picMkLst>
            <pc:docMk/>
            <pc:sldMk cId="1989200659" sldId="268"/>
            <ac:picMk id="78" creationId="{35154209-2307-4C82-95F6-189F652BE29A}"/>
          </ac:picMkLst>
        </pc:picChg>
        <pc:picChg chg="add mod">
          <ac:chgData name="Sanders Wang" userId="089d73b8-785c-4012-b931-81c632b6c9c7" providerId="ADAL" clId="{123A3659-8511-42A2-8251-FCA854022362}" dt="2021-06-01T18:24:09.083" v="2567" actId="1076"/>
          <ac:picMkLst>
            <pc:docMk/>
            <pc:sldMk cId="1989200659" sldId="268"/>
            <ac:picMk id="99" creationId="{FA5D1229-13FC-48D2-A0F0-9B8A786F508B}"/>
          </ac:picMkLst>
        </pc:picChg>
        <pc:picChg chg="add mod">
          <ac:chgData name="Sanders Wang" userId="089d73b8-785c-4012-b931-81c632b6c9c7" providerId="ADAL" clId="{123A3659-8511-42A2-8251-FCA854022362}" dt="2021-06-01T18:24:15.668" v="2569" actId="1076"/>
          <ac:picMkLst>
            <pc:docMk/>
            <pc:sldMk cId="1989200659" sldId="268"/>
            <ac:picMk id="103" creationId="{41E705C2-A1BB-4EFA-A7F5-6E46AEEDEF66}"/>
          </ac:picMkLst>
        </pc:picChg>
        <pc:picChg chg="mod">
          <ac:chgData name="Sanders Wang" userId="089d73b8-785c-4012-b931-81c632b6c9c7" providerId="ADAL" clId="{123A3659-8511-42A2-8251-FCA854022362}" dt="2021-06-01T18:21:54.413" v="2533" actId="1076"/>
          <ac:picMkLst>
            <pc:docMk/>
            <pc:sldMk cId="1989200659" sldId="268"/>
            <ac:picMk id="1032" creationId="{D3F5C40D-CF2E-4D55-AFF8-F2086E88A796}"/>
          </ac:picMkLst>
        </pc:picChg>
        <pc:picChg chg="mod">
          <ac:chgData name="Sanders Wang" userId="089d73b8-785c-4012-b931-81c632b6c9c7" providerId="ADAL" clId="{123A3659-8511-42A2-8251-FCA854022362}" dt="2021-06-01T18:21:54.413" v="2533" actId="1076"/>
          <ac:picMkLst>
            <pc:docMk/>
            <pc:sldMk cId="1989200659" sldId="268"/>
            <ac:picMk id="1034" creationId="{389DE73A-9580-4AA2-AA51-61B2E4BF837A}"/>
          </ac:picMkLst>
        </pc:picChg>
        <pc:picChg chg="del">
          <ac:chgData name="Sanders Wang" userId="089d73b8-785c-4012-b931-81c632b6c9c7" providerId="ADAL" clId="{123A3659-8511-42A2-8251-FCA854022362}" dt="2021-06-01T18:18:58.056" v="2503" actId="478"/>
          <ac:picMkLst>
            <pc:docMk/>
            <pc:sldMk cId="1989200659" sldId="268"/>
            <ac:picMk id="1036" creationId="{F34C5325-C1FA-4839-84FE-BCD2AA06FDE8}"/>
          </ac:picMkLst>
        </pc:picChg>
        <pc:picChg chg="del">
          <ac:chgData name="Sanders Wang" userId="089d73b8-785c-4012-b931-81c632b6c9c7" providerId="ADAL" clId="{123A3659-8511-42A2-8251-FCA854022362}" dt="2021-06-01T18:18:58.056" v="2503" actId="478"/>
          <ac:picMkLst>
            <pc:docMk/>
            <pc:sldMk cId="1989200659" sldId="268"/>
            <ac:picMk id="1038" creationId="{C609F4DB-005B-49B9-A8E9-D301234CB814}"/>
          </ac:picMkLst>
        </pc:picChg>
        <pc:picChg chg="del">
          <ac:chgData name="Sanders Wang" userId="089d73b8-785c-4012-b931-81c632b6c9c7" providerId="ADAL" clId="{123A3659-8511-42A2-8251-FCA854022362}" dt="2021-06-01T18:18:58.056" v="2503" actId="478"/>
          <ac:picMkLst>
            <pc:docMk/>
            <pc:sldMk cId="1989200659" sldId="268"/>
            <ac:picMk id="1040" creationId="{08069D0C-8CE5-44DC-9AE8-E5A180E12DBA}"/>
          </ac:picMkLst>
        </pc:picChg>
        <pc:picChg chg="mod">
          <ac:chgData name="Sanders Wang" userId="089d73b8-785c-4012-b931-81c632b6c9c7" providerId="ADAL" clId="{123A3659-8511-42A2-8251-FCA854022362}" dt="2021-06-01T18:23:13.496" v="2557" actId="1076"/>
          <ac:picMkLst>
            <pc:docMk/>
            <pc:sldMk cId="1989200659" sldId="268"/>
            <ac:picMk id="1042" creationId="{FA2578A4-2097-405F-9A90-CF99E969AC38}"/>
          </ac:picMkLst>
        </pc:picChg>
        <pc:picChg chg="mod">
          <ac:chgData name="Sanders Wang" userId="089d73b8-785c-4012-b931-81c632b6c9c7" providerId="ADAL" clId="{123A3659-8511-42A2-8251-FCA854022362}" dt="2021-06-01T18:20:30.025" v="2517" actId="1076"/>
          <ac:picMkLst>
            <pc:docMk/>
            <pc:sldMk cId="1989200659" sldId="268"/>
            <ac:picMk id="1044" creationId="{B16C2935-8E12-465B-B9F2-D246C3C28948}"/>
          </ac:picMkLst>
        </pc:picChg>
        <pc:cxnChg chg="mod">
          <ac:chgData name="Sanders Wang" userId="089d73b8-785c-4012-b931-81c632b6c9c7" providerId="ADAL" clId="{123A3659-8511-42A2-8251-FCA854022362}" dt="2021-06-01T18:16:37.145" v="2470" actId="1076"/>
          <ac:cxnSpMkLst>
            <pc:docMk/>
            <pc:sldMk cId="1989200659" sldId="268"/>
            <ac:cxnSpMk id="49" creationId="{10DE9DBC-663B-4792-B898-AE87E7FBE9C2}"/>
          </ac:cxnSpMkLst>
        </pc:cxnChg>
        <pc:cxnChg chg="del mod">
          <ac:chgData name="Sanders Wang" userId="089d73b8-785c-4012-b931-81c632b6c9c7" providerId="ADAL" clId="{123A3659-8511-42A2-8251-FCA854022362}" dt="2021-06-01T18:13:41.356" v="2436" actId="478"/>
          <ac:cxnSpMkLst>
            <pc:docMk/>
            <pc:sldMk cId="1989200659" sldId="268"/>
            <ac:cxnSpMk id="53" creationId="{E15AB35A-E5B8-4A43-836E-D3B0BB38B796}"/>
          </ac:cxnSpMkLst>
        </pc:cxnChg>
        <pc:cxnChg chg="add mod">
          <ac:chgData name="Sanders Wang" userId="089d73b8-785c-4012-b931-81c632b6c9c7" providerId="ADAL" clId="{123A3659-8511-42A2-8251-FCA854022362}" dt="2021-06-02T14:12:17.603" v="4031" actId="14100"/>
          <ac:cxnSpMkLst>
            <pc:docMk/>
            <pc:sldMk cId="1989200659" sldId="268"/>
            <ac:cxnSpMk id="56" creationId="{EE5BAEDD-5857-427B-8796-84F81B3C748B}"/>
          </ac:cxnSpMkLst>
        </pc:cxnChg>
        <pc:cxnChg chg="mod">
          <ac:chgData name="Sanders Wang" userId="089d73b8-785c-4012-b931-81c632b6c9c7" providerId="ADAL" clId="{123A3659-8511-42A2-8251-FCA854022362}" dt="2021-06-01T18:16:37.145" v="2470" actId="1076"/>
          <ac:cxnSpMkLst>
            <pc:docMk/>
            <pc:sldMk cId="1989200659" sldId="268"/>
            <ac:cxnSpMk id="57" creationId="{115EC2ED-9C82-4942-BFD8-A65B9BC1209E}"/>
          </ac:cxnSpMkLst>
        </pc:cxnChg>
        <pc:cxnChg chg="add mod">
          <ac:chgData name="Sanders Wang" userId="089d73b8-785c-4012-b931-81c632b6c9c7" providerId="ADAL" clId="{123A3659-8511-42A2-8251-FCA854022362}" dt="2021-06-01T18:16:37.145" v="2470" actId="1076"/>
          <ac:cxnSpMkLst>
            <pc:docMk/>
            <pc:sldMk cId="1989200659" sldId="268"/>
            <ac:cxnSpMk id="58" creationId="{F35B2F7D-64F5-44B4-ACEC-B88750B7C98E}"/>
          </ac:cxnSpMkLst>
        </pc:cxnChg>
        <pc:cxnChg chg="add mod">
          <ac:chgData name="Sanders Wang" userId="089d73b8-785c-4012-b931-81c632b6c9c7" providerId="ADAL" clId="{123A3659-8511-42A2-8251-FCA854022362}" dt="2021-06-01T18:16:37.145" v="2470" actId="1076"/>
          <ac:cxnSpMkLst>
            <pc:docMk/>
            <pc:sldMk cId="1989200659" sldId="268"/>
            <ac:cxnSpMk id="67" creationId="{1473F7D1-1DD5-492D-B602-AD15A3A5F6AC}"/>
          </ac:cxnSpMkLst>
        </pc:cxnChg>
        <pc:cxnChg chg="add mod">
          <ac:chgData name="Sanders Wang" userId="089d73b8-785c-4012-b931-81c632b6c9c7" providerId="ADAL" clId="{123A3659-8511-42A2-8251-FCA854022362}" dt="2021-06-01T18:17:03.120" v="2475" actId="14100"/>
          <ac:cxnSpMkLst>
            <pc:docMk/>
            <pc:sldMk cId="1989200659" sldId="268"/>
            <ac:cxnSpMk id="74" creationId="{222AD49D-0299-4E44-8B2A-50BA8414A7EF}"/>
          </ac:cxnSpMkLst>
        </pc:cxnChg>
        <pc:cxnChg chg="add mod">
          <ac:chgData name="Sanders Wang" userId="089d73b8-785c-4012-b931-81c632b6c9c7" providerId="ADAL" clId="{123A3659-8511-42A2-8251-FCA854022362}" dt="2021-06-01T18:18:47.466" v="2502" actId="692"/>
          <ac:cxnSpMkLst>
            <pc:docMk/>
            <pc:sldMk cId="1989200659" sldId="268"/>
            <ac:cxnSpMk id="79" creationId="{5F6E831B-FD04-4B14-8BDC-AD42924F8EE9}"/>
          </ac:cxnSpMkLst>
        </pc:cxnChg>
        <pc:cxnChg chg="add mod">
          <ac:chgData name="Sanders Wang" userId="089d73b8-785c-4012-b931-81c632b6c9c7" providerId="ADAL" clId="{123A3659-8511-42A2-8251-FCA854022362}" dt="2021-06-01T18:23:18.618" v="2558" actId="14100"/>
          <ac:cxnSpMkLst>
            <pc:docMk/>
            <pc:sldMk cId="1989200659" sldId="268"/>
            <ac:cxnSpMk id="83" creationId="{68D5B779-5F14-4D16-9409-FE540C4EF7F0}"/>
          </ac:cxnSpMkLst>
        </pc:cxnChg>
        <pc:cxnChg chg="add mod">
          <ac:chgData name="Sanders Wang" userId="089d73b8-785c-4012-b931-81c632b6c9c7" providerId="ADAL" clId="{123A3659-8511-42A2-8251-FCA854022362}" dt="2021-06-01T18:21:54.413" v="2533" actId="1076"/>
          <ac:cxnSpMkLst>
            <pc:docMk/>
            <pc:sldMk cId="1989200659" sldId="268"/>
            <ac:cxnSpMk id="86" creationId="{DF55B99D-C500-47DD-A0D3-0D913171537A}"/>
          </ac:cxnSpMkLst>
        </pc:cxnChg>
        <pc:cxnChg chg="add mod">
          <ac:chgData name="Sanders Wang" userId="089d73b8-785c-4012-b931-81c632b6c9c7" providerId="ADAL" clId="{123A3659-8511-42A2-8251-FCA854022362}" dt="2021-06-01T18:23:18.618" v="2558" actId="14100"/>
          <ac:cxnSpMkLst>
            <pc:docMk/>
            <pc:sldMk cId="1989200659" sldId="268"/>
            <ac:cxnSpMk id="95" creationId="{FAB9E8A5-9ED2-4B6D-9BD9-AFD9A651550F}"/>
          </ac:cxnSpMkLst>
        </pc:cxnChg>
        <pc:cxnChg chg="add mod">
          <ac:chgData name="Sanders Wang" userId="089d73b8-785c-4012-b931-81c632b6c9c7" providerId="ADAL" clId="{123A3659-8511-42A2-8251-FCA854022362}" dt="2021-06-01T18:22:57.256" v="2553" actId="14100"/>
          <ac:cxnSpMkLst>
            <pc:docMk/>
            <pc:sldMk cId="1989200659" sldId="268"/>
            <ac:cxnSpMk id="100" creationId="{BD35BD40-A9C0-4C05-91CC-93D29FDDD1F8}"/>
          </ac:cxnSpMkLst>
        </pc:cxnChg>
        <pc:cxnChg chg="add mod">
          <ac:chgData name="Sanders Wang" userId="089d73b8-785c-4012-b931-81c632b6c9c7" providerId="ADAL" clId="{123A3659-8511-42A2-8251-FCA854022362}" dt="2021-06-01T18:24:56.138" v="2581" actId="14100"/>
          <ac:cxnSpMkLst>
            <pc:docMk/>
            <pc:sldMk cId="1989200659" sldId="268"/>
            <ac:cxnSpMk id="116" creationId="{9BA18579-4644-4118-BF3B-638C17B5C268}"/>
          </ac:cxnSpMkLst>
        </pc:cxnChg>
        <pc:cxnChg chg="add mod">
          <ac:chgData name="Sanders Wang" userId="089d73b8-785c-4012-b931-81c632b6c9c7" providerId="ADAL" clId="{123A3659-8511-42A2-8251-FCA854022362}" dt="2021-06-01T18:24:50.897" v="2579" actId="14100"/>
          <ac:cxnSpMkLst>
            <pc:docMk/>
            <pc:sldMk cId="1989200659" sldId="268"/>
            <ac:cxnSpMk id="119" creationId="{7BEEE1B0-E8B7-447F-B232-5D5F73C967CA}"/>
          </ac:cxnSpMkLst>
        </pc:cxnChg>
        <pc:cxnChg chg="mod">
          <ac:chgData name="Sanders Wang" userId="089d73b8-785c-4012-b931-81c632b6c9c7" providerId="ADAL" clId="{123A3659-8511-42A2-8251-FCA854022362}" dt="2021-06-01T18:19:37.632" v="2508" actId="1076"/>
          <ac:cxnSpMkLst>
            <pc:docMk/>
            <pc:sldMk cId="1989200659" sldId="268"/>
            <ac:cxnSpMk id="1028" creationId="{58EC363C-8BC5-4394-AB21-EE4A2B515EE1}"/>
          </ac:cxnSpMkLst>
        </pc:cxnChg>
      </pc:sldChg>
      <pc:sldChg chg="addSp delSp modSp add del mod">
        <pc:chgData name="Sanders Wang" userId="089d73b8-785c-4012-b931-81c632b6c9c7" providerId="ADAL" clId="{123A3659-8511-42A2-8251-FCA854022362}" dt="2021-06-04T10:40:32.171" v="4713" actId="47"/>
        <pc:sldMkLst>
          <pc:docMk/>
          <pc:sldMk cId="4035848370" sldId="269"/>
        </pc:sldMkLst>
        <pc:spChg chg="mod">
          <ac:chgData name="Sanders Wang" userId="089d73b8-785c-4012-b931-81c632b6c9c7" providerId="ADAL" clId="{123A3659-8511-42A2-8251-FCA854022362}" dt="2021-06-02T10:47:07.174" v="3327" actId="20577"/>
          <ac:spMkLst>
            <pc:docMk/>
            <pc:sldMk cId="4035848370" sldId="269"/>
            <ac:spMk id="2" creationId="{779EB729-BE9C-425E-A3A5-C2B23735E5AB}"/>
          </ac:spMkLst>
        </pc:spChg>
        <pc:spChg chg="del">
          <ac:chgData name="Sanders Wang" userId="089d73b8-785c-4012-b931-81c632b6c9c7" providerId="ADAL" clId="{123A3659-8511-42A2-8251-FCA854022362}" dt="2021-06-01T18:26:52.077" v="2613" actId="478"/>
          <ac:spMkLst>
            <pc:docMk/>
            <pc:sldMk cId="4035848370" sldId="269"/>
            <ac:spMk id="3" creationId="{F9C6E28A-D9B9-4DCF-8783-6F405457E24F}"/>
          </ac:spMkLst>
        </pc:spChg>
        <pc:spChg chg="add del mod">
          <ac:chgData name="Sanders Wang" userId="089d73b8-785c-4012-b931-81c632b6c9c7" providerId="ADAL" clId="{123A3659-8511-42A2-8251-FCA854022362}" dt="2021-06-01T18:26:30.812" v="2592" actId="478"/>
          <ac:spMkLst>
            <pc:docMk/>
            <pc:sldMk cId="4035848370" sldId="269"/>
            <ac:spMk id="8" creationId="{54D658A3-7D50-477E-B09A-CC79CE7399D8}"/>
          </ac:spMkLst>
        </pc:spChg>
        <pc:spChg chg="del">
          <ac:chgData name="Sanders Wang" userId="089d73b8-785c-4012-b931-81c632b6c9c7" providerId="ADAL" clId="{123A3659-8511-42A2-8251-FCA854022362}" dt="2021-06-01T18:26:52.077" v="2613" actId="478"/>
          <ac:spMkLst>
            <pc:docMk/>
            <pc:sldMk cId="4035848370" sldId="269"/>
            <ac:spMk id="9" creationId="{B4E47AE1-95D6-4D07-9B31-0900AF226747}"/>
          </ac:spMkLst>
        </pc:spChg>
        <pc:spChg chg="add del mod">
          <ac:chgData name="Sanders Wang" userId="089d73b8-785c-4012-b931-81c632b6c9c7" providerId="ADAL" clId="{123A3659-8511-42A2-8251-FCA854022362}" dt="2021-06-01T18:28:05.910" v="2615"/>
          <ac:spMkLst>
            <pc:docMk/>
            <pc:sldMk cId="4035848370" sldId="269"/>
            <ac:spMk id="11" creationId="{7C148C1D-1E73-42F2-A4C9-67F8171B81BE}"/>
          </ac:spMkLst>
        </pc:spChg>
        <pc:spChg chg="add del mod">
          <ac:chgData name="Sanders Wang" userId="089d73b8-785c-4012-b931-81c632b6c9c7" providerId="ADAL" clId="{123A3659-8511-42A2-8251-FCA854022362}" dt="2021-06-02T10:47:13.693" v="3328" actId="478"/>
          <ac:spMkLst>
            <pc:docMk/>
            <pc:sldMk cId="4035848370" sldId="269"/>
            <ac:spMk id="15" creationId="{55744E23-7105-4F2C-9EFE-24C0C99D4B9C}"/>
          </ac:spMkLst>
        </pc:spChg>
        <pc:spChg chg="del">
          <ac:chgData name="Sanders Wang" userId="089d73b8-785c-4012-b931-81c632b6c9c7" providerId="ADAL" clId="{123A3659-8511-42A2-8251-FCA854022362}" dt="2021-06-01T18:26:52.077" v="2613" actId="478"/>
          <ac:spMkLst>
            <pc:docMk/>
            <pc:sldMk cId="4035848370" sldId="269"/>
            <ac:spMk id="20" creationId="{8F7BB583-6E51-4C4E-AD6B-A87BA3223568}"/>
          </ac:spMkLst>
        </pc:spChg>
        <pc:spChg chg="del">
          <ac:chgData name="Sanders Wang" userId="089d73b8-785c-4012-b931-81c632b6c9c7" providerId="ADAL" clId="{123A3659-8511-42A2-8251-FCA854022362}" dt="2021-06-01T18:26:52.077" v="2613" actId="478"/>
          <ac:spMkLst>
            <pc:docMk/>
            <pc:sldMk cId="4035848370" sldId="269"/>
            <ac:spMk id="21" creationId="{F8E40038-613E-4426-910D-B5164CC5EC7F}"/>
          </ac:spMkLst>
        </pc:spChg>
        <pc:spChg chg="add del mod">
          <ac:chgData name="Sanders Wang" userId="089d73b8-785c-4012-b931-81c632b6c9c7" providerId="ADAL" clId="{123A3659-8511-42A2-8251-FCA854022362}" dt="2021-06-02T10:50:57.787" v="3363" actId="478"/>
          <ac:spMkLst>
            <pc:docMk/>
            <pc:sldMk cId="4035848370" sldId="269"/>
            <ac:spMk id="23" creationId="{2E770A7A-DF43-4E70-BE94-D057E4B925DA}"/>
          </ac:spMkLst>
        </pc:spChg>
        <pc:spChg chg="add mod">
          <ac:chgData name="Sanders Wang" userId="089d73b8-785c-4012-b931-81c632b6c9c7" providerId="ADAL" clId="{123A3659-8511-42A2-8251-FCA854022362}" dt="2021-06-02T10:54:19.415" v="3554" actId="14100"/>
          <ac:spMkLst>
            <pc:docMk/>
            <pc:sldMk cId="4035848370" sldId="269"/>
            <ac:spMk id="25" creationId="{52F7F525-62AC-433C-9B2A-F5BCB9795B97}"/>
          </ac:spMkLst>
        </pc:spChg>
        <pc:spChg chg="add mod">
          <ac:chgData name="Sanders Wang" userId="089d73b8-785c-4012-b931-81c632b6c9c7" providerId="ADAL" clId="{123A3659-8511-42A2-8251-FCA854022362}" dt="2021-06-02T10:55:55.117" v="3581" actId="1076"/>
          <ac:spMkLst>
            <pc:docMk/>
            <pc:sldMk cId="4035848370" sldId="269"/>
            <ac:spMk id="26" creationId="{C743CFB2-BD0D-42CE-8BF9-2CE6B1EC7C12}"/>
          </ac:spMkLst>
        </pc:spChg>
        <pc:spChg chg="add del mod">
          <ac:chgData name="Sanders Wang" userId="089d73b8-785c-4012-b931-81c632b6c9c7" providerId="ADAL" clId="{123A3659-8511-42A2-8251-FCA854022362}" dt="2021-06-01T18:29:44.809" v="2644" actId="478"/>
          <ac:spMkLst>
            <pc:docMk/>
            <pc:sldMk cId="4035848370" sldId="269"/>
            <ac:spMk id="28" creationId="{9EF46D97-869D-4424-93B6-B6B3D523C9BE}"/>
          </ac:spMkLst>
        </pc:spChg>
        <pc:spChg chg="del">
          <ac:chgData name="Sanders Wang" userId="089d73b8-785c-4012-b931-81c632b6c9c7" providerId="ADAL" clId="{123A3659-8511-42A2-8251-FCA854022362}" dt="2021-06-01T18:26:52.077" v="2613" actId="478"/>
          <ac:spMkLst>
            <pc:docMk/>
            <pc:sldMk cId="4035848370" sldId="269"/>
            <ac:spMk id="29" creationId="{306C9EE6-FB68-49CB-AB2F-40744C3AE9C6}"/>
          </ac:spMkLst>
        </pc:spChg>
        <pc:spChg chg="del">
          <ac:chgData name="Sanders Wang" userId="089d73b8-785c-4012-b931-81c632b6c9c7" providerId="ADAL" clId="{123A3659-8511-42A2-8251-FCA854022362}" dt="2021-06-01T18:26:52.077" v="2613" actId="478"/>
          <ac:spMkLst>
            <pc:docMk/>
            <pc:sldMk cId="4035848370" sldId="269"/>
            <ac:spMk id="30" creationId="{BAFDC9B1-7E96-4B23-B25C-BAB71F5D6133}"/>
          </ac:spMkLst>
        </pc:spChg>
        <pc:spChg chg="del">
          <ac:chgData name="Sanders Wang" userId="089d73b8-785c-4012-b931-81c632b6c9c7" providerId="ADAL" clId="{123A3659-8511-42A2-8251-FCA854022362}" dt="2021-06-01T18:26:52.077" v="2613" actId="478"/>
          <ac:spMkLst>
            <pc:docMk/>
            <pc:sldMk cId="4035848370" sldId="269"/>
            <ac:spMk id="34" creationId="{7E5F9A60-EBFE-40ED-81EC-8252329EE9A9}"/>
          </ac:spMkLst>
        </pc:spChg>
        <pc:spChg chg="add del mod">
          <ac:chgData name="Sanders Wang" userId="089d73b8-785c-4012-b931-81c632b6c9c7" providerId="ADAL" clId="{123A3659-8511-42A2-8251-FCA854022362}" dt="2021-06-01T18:34:53.868" v="2717" actId="478"/>
          <ac:spMkLst>
            <pc:docMk/>
            <pc:sldMk cId="4035848370" sldId="269"/>
            <ac:spMk id="38" creationId="{33D03E8B-D40E-4435-B164-1776082786C9}"/>
          </ac:spMkLst>
        </pc:spChg>
        <pc:spChg chg="add mod">
          <ac:chgData name="Sanders Wang" userId="089d73b8-785c-4012-b931-81c632b6c9c7" providerId="ADAL" clId="{123A3659-8511-42A2-8251-FCA854022362}" dt="2021-06-02T10:54:50.483" v="3571" actId="14100"/>
          <ac:spMkLst>
            <pc:docMk/>
            <pc:sldMk cId="4035848370" sldId="269"/>
            <ac:spMk id="47" creationId="{DD05CAE0-EC53-4E9C-B048-22C4DF4F4012}"/>
          </ac:spMkLst>
        </pc:spChg>
        <pc:spChg chg="add mod">
          <ac:chgData name="Sanders Wang" userId="089d73b8-785c-4012-b931-81c632b6c9c7" providerId="ADAL" clId="{123A3659-8511-42A2-8251-FCA854022362}" dt="2021-06-02T10:54:58.269" v="3573" actId="14100"/>
          <ac:spMkLst>
            <pc:docMk/>
            <pc:sldMk cId="4035848370" sldId="269"/>
            <ac:spMk id="48" creationId="{86F8D638-F42C-4118-9785-F8A2A472924C}"/>
          </ac:spMkLst>
        </pc:spChg>
        <pc:spChg chg="add mod">
          <ac:chgData name="Sanders Wang" userId="089d73b8-785c-4012-b931-81c632b6c9c7" providerId="ADAL" clId="{123A3659-8511-42A2-8251-FCA854022362}" dt="2021-06-02T10:55:02.047" v="3574" actId="571"/>
          <ac:spMkLst>
            <pc:docMk/>
            <pc:sldMk cId="4035848370" sldId="269"/>
            <ac:spMk id="49" creationId="{384E998B-5773-4E77-B7C2-657A3C95CDF5}"/>
          </ac:spMkLst>
        </pc:spChg>
        <pc:spChg chg="add del mod">
          <ac:chgData name="Sanders Wang" userId="089d73b8-785c-4012-b931-81c632b6c9c7" providerId="ADAL" clId="{123A3659-8511-42A2-8251-FCA854022362}" dt="2021-06-02T10:47:13.693" v="3328" actId="478"/>
          <ac:spMkLst>
            <pc:docMk/>
            <pc:sldMk cId="4035848370" sldId="269"/>
            <ac:spMk id="51" creationId="{95F248EC-DE5F-4A4B-85BE-FA10EEFF88EE}"/>
          </ac:spMkLst>
        </pc:spChg>
        <pc:spChg chg="del">
          <ac:chgData name="Sanders Wang" userId="089d73b8-785c-4012-b931-81c632b6c9c7" providerId="ADAL" clId="{123A3659-8511-42A2-8251-FCA854022362}" dt="2021-06-01T18:26:52.077" v="2613" actId="478"/>
          <ac:spMkLst>
            <pc:docMk/>
            <pc:sldMk cId="4035848370" sldId="269"/>
            <ac:spMk id="52" creationId="{49175F14-6896-4471-9D6B-1EA39DE0325E}"/>
          </ac:spMkLst>
        </pc:spChg>
        <pc:spChg chg="del">
          <ac:chgData name="Sanders Wang" userId="089d73b8-785c-4012-b931-81c632b6c9c7" providerId="ADAL" clId="{123A3659-8511-42A2-8251-FCA854022362}" dt="2021-06-01T18:26:52.077" v="2613" actId="478"/>
          <ac:spMkLst>
            <pc:docMk/>
            <pc:sldMk cId="4035848370" sldId="269"/>
            <ac:spMk id="59" creationId="{E26384CA-9D99-4F51-90EF-B40753EE3294}"/>
          </ac:spMkLst>
        </pc:spChg>
        <pc:spChg chg="add mod">
          <ac:chgData name="Sanders Wang" userId="089d73b8-785c-4012-b931-81c632b6c9c7" providerId="ADAL" clId="{123A3659-8511-42A2-8251-FCA854022362}" dt="2021-06-02T10:56:18.295" v="3584" actId="571"/>
          <ac:spMkLst>
            <pc:docMk/>
            <pc:sldMk cId="4035848370" sldId="269"/>
            <ac:spMk id="62" creationId="{19743D3C-5922-449F-B0FC-4D307C0685F3}"/>
          </ac:spMkLst>
        </pc:spChg>
        <pc:spChg chg="del">
          <ac:chgData name="Sanders Wang" userId="089d73b8-785c-4012-b931-81c632b6c9c7" providerId="ADAL" clId="{123A3659-8511-42A2-8251-FCA854022362}" dt="2021-06-01T18:26:52.077" v="2613" actId="478"/>
          <ac:spMkLst>
            <pc:docMk/>
            <pc:sldMk cId="4035848370" sldId="269"/>
            <ac:spMk id="63" creationId="{6D570C4B-33A0-4999-893F-19A53A378B45}"/>
          </ac:spMkLst>
        </pc:spChg>
        <pc:spChg chg="add mod">
          <ac:chgData name="Sanders Wang" userId="089d73b8-785c-4012-b931-81c632b6c9c7" providerId="ADAL" clId="{123A3659-8511-42A2-8251-FCA854022362}" dt="2021-06-02T10:56:18.295" v="3584" actId="571"/>
          <ac:spMkLst>
            <pc:docMk/>
            <pc:sldMk cId="4035848370" sldId="269"/>
            <ac:spMk id="63" creationId="{9C4B45ED-6FF9-4334-821D-8C305CEF8E8D}"/>
          </ac:spMkLst>
        </pc:spChg>
        <pc:spChg chg="add mod">
          <ac:chgData name="Sanders Wang" userId="089d73b8-785c-4012-b931-81c632b6c9c7" providerId="ADAL" clId="{123A3659-8511-42A2-8251-FCA854022362}" dt="2021-06-02T10:56:18.295" v="3584" actId="571"/>
          <ac:spMkLst>
            <pc:docMk/>
            <pc:sldMk cId="4035848370" sldId="269"/>
            <ac:spMk id="64" creationId="{AAD76366-4FE9-4312-BAAA-D36A7B3B7404}"/>
          </ac:spMkLst>
        </pc:spChg>
        <pc:spChg chg="add mod">
          <ac:chgData name="Sanders Wang" userId="089d73b8-785c-4012-b931-81c632b6c9c7" providerId="ADAL" clId="{123A3659-8511-42A2-8251-FCA854022362}" dt="2021-06-02T10:56:18.295" v="3584" actId="571"/>
          <ac:spMkLst>
            <pc:docMk/>
            <pc:sldMk cId="4035848370" sldId="269"/>
            <ac:spMk id="65" creationId="{6AC40195-4717-41D5-8B64-49A70F7B0D66}"/>
          </ac:spMkLst>
        </pc:spChg>
        <pc:spChg chg="del">
          <ac:chgData name="Sanders Wang" userId="089d73b8-785c-4012-b931-81c632b6c9c7" providerId="ADAL" clId="{123A3659-8511-42A2-8251-FCA854022362}" dt="2021-06-01T18:26:52.077" v="2613" actId="478"/>
          <ac:spMkLst>
            <pc:docMk/>
            <pc:sldMk cId="4035848370" sldId="269"/>
            <ac:spMk id="66" creationId="{D23E18FB-48DE-4E33-802D-EB99E655875C}"/>
          </ac:spMkLst>
        </pc:spChg>
        <pc:spChg chg="add mod">
          <ac:chgData name="Sanders Wang" userId="089d73b8-785c-4012-b931-81c632b6c9c7" providerId="ADAL" clId="{123A3659-8511-42A2-8251-FCA854022362}" dt="2021-06-02T10:56:18.295" v="3584" actId="571"/>
          <ac:spMkLst>
            <pc:docMk/>
            <pc:sldMk cId="4035848370" sldId="269"/>
            <ac:spMk id="66" creationId="{F6C7B833-B03D-4CD8-BCA4-E405FB2289F2}"/>
          </ac:spMkLst>
        </pc:spChg>
        <pc:spChg chg="del">
          <ac:chgData name="Sanders Wang" userId="089d73b8-785c-4012-b931-81c632b6c9c7" providerId="ADAL" clId="{123A3659-8511-42A2-8251-FCA854022362}" dt="2021-06-01T18:26:52.077" v="2613" actId="478"/>
          <ac:spMkLst>
            <pc:docMk/>
            <pc:sldMk cId="4035848370" sldId="269"/>
            <ac:spMk id="72" creationId="{23CBD5B5-8E32-4EC3-BBC0-7B5091C71572}"/>
          </ac:spMkLst>
        </pc:spChg>
        <pc:spChg chg="del">
          <ac:chgData name="Sanders Wang" userId="089d73b8-785c-4012-b931-81c632b6c9c7" providerId="ADAL" clId="{123A3659-8511-42A2-8251-FCA854022362}" dt="2021-06-01T18:26:52.077" v="2613" actId="478"/>
          <ac:spMkLst>
            <pc:docMk/>
            <pc:sldMk cId="4035848370" sldId="269"/>
            <ac:spMk id="73" creationId="{8DA5A8F3-1D89-480D-B2B1-C45EB97E5462}"/>
          </ac:spMkLst>
        </pc:spChg>
        <pc:spChg chg="del">
          <ac:chgData name="Sanders Wang" userId="089d73b8-785c-4012-b931-81c632b6c9c7" providerId="ADAL" clId="{123A3659-8511-42A2-8251-FCA854022362}" dt="2021-06-01T18:26:52.077" v="2613" actId="478"/>
          <ac:spMkLst>
            <pc:docMk/>
            <pc:sldMk cId="4035848370" sldId="269"/>
            <ac:spMk id="75" creationId="{80DC1A94-AA39-4BAA-B3BF-2915B8A1FC0F}"/>
          </ac:spMkLst>
        </pc:spChg>
        <pc:spChg chg="add mod">
          <ac:chgData name="Sanders Wang" userId="089d73b8-785c-4012-b931-81c632b6c9c7" providerId="ADAL" clId="{123A3659-8511-42A2-8251-FCA854022362}" dt="2021-06-01T18:34:23.036" v="2711" actId="1076"/>
          <ac:spMkLst>
            <pc:docMk/>
            <pc:sldMk cId="4035848370" sldId="269"/>
            <ac:spMk id="81" creationId="{1C3278DF-3BC2-481A-BE9C-5753BD9B7261}"/>
          </ac:spMkLst>
        </pc:spChg>
        <pc:spChg chg="del">
          <ac:chgData name="Sanders Wang" userId="089d73b8-785c-4012-b931-81c632b6c9c7" providerId="ADAL" clId="{123A3659-8511-42A2-8251-FCA854022362}" dt="2021-06-01T18:26:52.077" v="2613" actId="478"/>
          <ac:spMkLst>
            <pc:docMk/>
            <pc:sldMk cId="4035848370" sldId="269"/>
            <ac:spMk id="82" creationId="{06AD82E7-006C-4F62-B0D1-956F90FA2011}"/>
          </ac:spMkLst>
        </pc:spChg>
        <pc:spChg chg="del">
          <ac:chgData name="Sanders Wang" userId="089d73b8-785c-4012-b931-81c632b6c9c7" providerId="ADAL" clId="{123A3659-8511-42A2-8251-FCA854022362}" dt="2021-06-01T18:26:52.077" v="2613" actId="478"/>
          <ac:spMkLst>
            <pc:docMk/>
            <pc:sldMk cId="4035848370" sldId="269"/>
            <ac:spMk id="90" creationId="{3A08E8C6-F1E3-4935-9DFC-7E115948A499}"/>
          </ac:spMkLst>
        </pc:spChg>
        <pc:spChg chg="del">
          <ac:chgData name="Sanders Wang" userId="089d73b8-785c-4012-b931-81c632b6c9c7" providerId="ADAL" clId="{123A3659-8511-42A2-8251-FCA854022362}" dt="2021-06-01T18:26:52.077" v="2613" actId="478"/>
          <ac:spMkLst>
            <pc:docMk/>
            <pc:sldMk cId="4035848370" sldId="269"/>
            <ac:spMk id="92" creationId="{52B876CC-F8DB-455A-AC13-1F921CF7F53D}"/>
          </ac:spMkLst>
        </pc:spChg>
        <pc:spChg chg="del">
          <ac:chgData name="Sanders Wang" userId="089d73b8-785c-4012-b931-81c632b6c9c7" providerId="ADAL" clId="{123A3659-8511-42A2-8251-FCA854022362}" dt="2021-06-01T18:26:52.077" v="2613" actId="478"/>
          <ac:spMkLst>
            <pc:docMk/>
            <pc:sldMk cId="4035848370" sldId="269"/>
            <ac:spMk id="115" creationId="{BE606DB2-7DB4-41E7-AFB6-3548D54D34D8}"/>
          </ac:spMkLst>
        </pc:spChg>
        <pc:spChg chg="del">
          <ac:chgData name="Sanders Wang" userId="089d73b8-785c-4012-b931-81c632b6c9c7" providerId="ADAL" clId="{123A3659-8511-42A2-8251-FCA854022362}" dt="2021-06-01T18:26:52.077" v="2613" actId="478"/>
          <ac:spMkLst>
            <pc:docMk/>
            <pc:sldMk cId="4035848370" sldId="269"/>
            <ac:spMk id="1025" creationId="{40D1F077-A49D-43BE-AFD9-9F0C0A5226F2}"/>
          </ac:spMkLst>
        </pc:spChg>
        <pc:picChg chg="del">
          <ac:chgData name="Sanders Wang" userId="089d73b8-785c-4012-b931-81c632b6c9c7" providerId="ADAL" clId="{123A3659-8511-42A2-8251-FCA854022362}" dt="2021-06-01T18:26:23.167" v="2589" actId="478"/>
          <ac:picMkLst>
            <pc:docMk/>
            <pc:sldMk cId="4035848370" sldId="269"/>
            <ac:picMk id="5" creationId="{66746248-B20B-49A4-AA0A-A7BDAA4104DD}"/>
          </ac:picMkLst>
        </pc:picChg>
        <pc:picChg chg="del">
          <ac:chgData name="Sanders Wang" userId="089d73b8-785c-4012-b931-81c632b6c9c7" providerId="ADAL" clId="{123A3659-8511-42A2-8251-FCA854022362}" dt="2021-06-01T18:26:52.077" v="2613" actId="478"/>
          <ac:picMkLst>
            <pc:docMk/>
            <pc:sldMk cId="4035848370" sldId="269"/>
            <ac:picMk id="7" creationId="{F8FB4CC6-06AC-4EB7-8886-39D447FA049E}"/>
          </ac:picMkLst>
        </pc:picChg>
        <pc:picChg chg="del">
          <ac:chgData name="Sanders Wang" userId="089d73b8-785c-4012-b931-81c632b6c9c7" providerId="ADAL" clId="{123A3659-8511-42A2-8251-FCA854022362}" dt="2021-06-01T18:26:52.077" v="2613" actId="478"/>
          <ac:picMkLst>
            <pc:docMk/>
            <pc:sldMk cId="4035848370" sldId="269"/>
            <ac:picMk id="13" creationId="{AB2B7356-F43B-4E29-A6B7-BFD03815BA8F}"/>
          </ac:picMkLst>
        </pc:picChg>
        <pc:picChg chg="del">
          <ac:chgData name="Sanders Wang" userId="089d73b8-785c-4012-b931-81c632b6c9c7" providerId="ADAL" clId="{123A3659-8511-42A2-8251-FCA854022362}" dt="2021-06-01T18:26:52.077" v="2613" actId="478"/>
          <ac:picMkLst>
            <pc:docMk/>
            <pc:sldMk cId="4035848370" sldId="269"/>
            <ac:picMk id="19" creationId="{43C07A75-7D19-442E-BAD7-D7DB97E4EFAF}"/>
          </ac:picMkLst>
        </pc:picChg>
        <pc:picChg chg="add del mod">
          <ac:chgData name="Sanders Wang" userId="089d73b8-785c-4012-b931-81c632b6c9c7" providerId="ADAL" clId="{123A3659-8511-42A2-8251-FCA854022362}" dt="2021-06-01T18:29:46.590" v="2645" actId="478"/>
          <ac:picMkLst>
            <pc:docMk/>
            <pc:sldMk cId="4035848370" sldId="269"/>
            <ac:picMk id="22" creationId="{AE8DC054-0F00-4B04-8BE9-4A9CA65D6435}"/>
          </ac:picMkLst>
        </pc:picChg>
        <pc:picChg chg="add del mod ord">
          <ac:chgData name="Sanders Wang" userId="089d73b8-785c-4012-b931-81c632b6c9c7" providerId="ADAL" clId="{123A3659-8511-42A2-8251-FCA854022362}" dt="2021-06-02T10:47:13.693" v="3328" actId="478"/>
          <ac:picMkLst>
            <pc:docMk/>
            <pc:sldMk cId="4035848370" sldId="269"/>
            <ac:picMk id="24" creationId="{83F8DE6C-EBA8-4C57-8F76-BC50EB52E175}"/>
          </ac:picMkLst>
        </pc:picChg>
        <pc:picChg chg="del">
          <ac:chgData name="Sanders Wang" userId="089d73b8-785c-4012-b931-81c632b6c9c7" providerId="ADAL" clId="{123A3659-8511-42A2-8251-FCA854022362}" dt="2021-06-01T18:26:52.077" v="2613" actId="478"/>
          <ac:picMkLst>
            <pc:docMk/>
            <pc:sldMk cId="4035848370" sldId="269"/>
            <ac:picMk id="25" creationId="{BEB7ABAB-4998-4609-AD92-8F24288957A4}"/>
          </ac:picMkLst>
        </pc:picChg>
        <pc:picChg chg="add del mod ord">
          <ac:chgData name="Sanders Wang" userId="089d73b8-785c-4012-b931-81c632b6c9c7" providerId="ADAL" clId="{123A3659-8511-42A2-8251-FCA854022362}" dt="2021-06-02T10:47:13.693" v="3328" actId="478"/>
          <ac:picMkLst>
            <pc:docMk/>
            <pc:sldMk cId="4035848370" sldId="269"/>
            <ac:picMk id="27" creationId="{D94F170C-DB78-4163-A30A-5EEDD6A86835}"/>
          </ac:picMkLst>
        </pc:picChg>
        <pc:picChg chg="add mod">
          <ac:chgData name="Sanders Wang" userId="089d73b8-785c-4012-b931-81c632b6c9c7" providerId="ADAL" clId="{123A3659-8511-42A2-8251-FCA854022362}" dt="2021-06-02T10:50:02.018" v="3350" actId="1076"/>
          <ac:picMkLst>
            <pc:docMk/>
            <pc:sldMk cId="4035848370" sldId="269"/>
            <ac:picMk id="30" creationId="{F83BE993-EB72-4518-AEFC-7438E7CD5BE1}"/>
          </ac:picMkLst>
        </pc:picChg>
        <pc:picChg chg="add mod">
          <ac:chgData name="Sanders Wang" userId="089d73b8-785c-4012-b931-81c632b6c9c7" providerId="ADAL" clId="{123A3659-8511-42A2-8251-FCA854022362}" dt="2021-06-02T10:47:54.905" v="3335"/>
          <ac:picMkLst>
            <pc:docMk/>
            <pc:sldMk cId="4035848370" sldId="269"/>
            <ac:picMk id="37" creationId="{B7D3A92A-1FBB-43B0-AF0D-8D301BAD07A5}"/>
          </ac:picMkLst>
        </pc:picChg>
        <pc:picChg chg="add mod">
          <ac:chgData name="Sanders Wang" userId="089d73b8-785c-4012-b931-81c632b6c9c7" providerId="ADAL" clId="{123A3659-8511-42A2-8251-FCA854022362}" dt="2021-06-02T10:50:14.479" v="3353" actId="1076"/>
          <ac:picMkLst>
            <pc:docMk/>
            <pc:sldMk cId="4035848370" sldId="269"/>
            <ac:picMk id="39" creationId="{236BB45F-B4AB-4681-8316-152A79940855}"/>
          </ac:picMkLst>
        </pc:picChg>
        <pc:picChg chg="del">
          <ac:chgData name="Sanders Wang" userId="089d73b8-785c-4012-b931-81c632b6c9c7" providerId="ADAL" clId="{123A3659-8511-42A2-8251-FCA854022362}" dt="2021-06-01T18:26:52.077" v="2613" actId="478"/>
          <ac:picMkLst>
            <pc:docMk/>
            <pc:sldMk cId="4035848370" sldId="269"/>
            <ac:picMk id="43" creationId="{D4268832-03F5-4075-97A1-2292599BCFC9}"/>
          </ac:picMkLst>
        </pc:picChg>
        <pc:picChg chg="add mod">
          <ac:chgData name="Sanders Wang" userId="089d73b8-785c-4012-b931-81c632b6c9c7" providerId="ADAL" clId="{123A3659-8511-42A2-8251-FCA854022362}" dt="2021-06-02T10:55:57.391" v="3582" actId="1076"/>
          <ac:picMkLst>
            <pc:docMk/>
            <pc:sldMk cId="4035848370" sldId="269"/>
            <ac:picMk id="50" creationId="{C83D37D0-EBF7-44F9-B52C-64971D6CE018}"/>
          </ac:picMkLst>
        </pc:picChg>
        <pc:picChg chg="add mod">
          <ac:chgData name="Sanders Wang" userId="089d73b8-785c-4012-b931-81c632b6c9c7" providerId="ADAL" clId="{123A3659-8511-42A2-8251-FCA854022362}" dt="2021-06-02T10:56:18.295" v="3584" actId="571"/>
          <ac:picMkLst>
            <pc:docMk/>
            <pc:sldMk cId="4035848370" sldId="269"/>
            <ac:picMk id="52" creationId="{3780DA24-799E-4D68-8B5C-6543844384AE}"/>
          </ac:picMkLst>
        </pc:picChg>
        <pc:picChg chg="add mod">
          <ac:chgData name="Sanders Wang" userId="089d73b8-785c-4012-b931-81c632b6c9c7" providerId="ADAL" clId="{123A3659-8511-42A2-8251-FCA854022362}" dt="2021-06-02T10:56:18.295" v="3584" actId="571"/>
          <ac:picMkLst>
            <pc:docMk/>
            <pc:sldMk cId="4035848370" sldId="269"/>
            <ac:picMk id="53" creationId="{C8047BAD-8E8B-46E5-BDBD-EDCCF7E7987C}"/>
          </ac:picMkLst>
        </pc:picChg>
        <pc:picChg chg="add mod">
          <ac:chgData name="Sanders Wang" userId="089d73b8-785c-4012-b931-81c632b6c9c7" providerId="ADAL" clId="{123A3659-8511-42A2-8251-FCA854022362}" dt="2021-06-02T10:56:18.295" v="3584" actId="571"/>
          <ac:picMkLst>
            <pc:docMk/>
            <pc:sldMk cId="4035848370" sldId="269"/>
            <ac:picMk id="54" creationId="{3691FB3B-63DB-4151-B687-924850E56190}"/>
          </ac:picMkLst>
        </pc:picChg>
        <pc:picChg chg="add mod">
          <ac:chgData name="Sanders Wang" userId="089d73b8-785c-4012-b931-81c632b6c9c7" providerId="ADAL" clId="{123A3659-8511-42A2-8251-FCA854022362}" dt="2021-06-02T10:56:18.295" v="3584" actId="571"/>
          <ac:picMkLst>
            <pc:docMk/>
            <pc:sldMk cId="4035848370" sldId="269"/>
            <ac:picMk id="56" creationId="{AD3777D6-F288-4B1C-BE1D-E2C89AEE072A}"/>
          </ac:picMkLst>
        </pc:picChg>
        <pc:picChg chg="add mod">
          <ac:chgData name="Sanders Wang" userId="089d73b8-785c-4012-b931-81c632b6c9c7" providerId="ADAL" clId="{123A3659-8511-42A2-8251-FCA854022362}" dt="2021-06-02T10:56:18.295" v="3584" actId="571"/>
          <ac:picMkLst>
            <pc:docMk/>
            <pc:sldMk cId="4035848370" sldId="269"/>
            <ac:picMk id="59" creationId="{5AA7FAAC-EF8F-479F-B2BD-386795B4E114}"/>
          </ac:picMkLst>
        </pc:picChg>
        <pc:picChg chg="add mod">
          <ac:chgData name="Sanders Wang" userId="089d73b8-785c-4012-b931-81c632b6c9c7" providerId="ADAL" clId="{123A3659-8511-42A2-8251-FCA854022362}" dt="2021-06-01T18:26:28.056" v="2591" actId="14100"/>
          <ac:picMkLst>
            <pc:docMk/>
            <pc:sldMk cId="4035848370" sldId="269"/>
            <ac:picMk id="60" creationId="{FE053C90-C39D-4EC7-9B8D-1FDFBB309F75}"/>
          </ac:picMkLst>
        </pc:picChg>
        <pc:picChg chg="add del mod">
          <ac:chgData name="Sanders Wang" userId="089d73b8-785c-4012-b931-81c632b6c9c7" providerId="ADAL" clId="{123A3659-8511-42A2-8251-FCA854022362}" dt="2021-06-02T10:47:13.693" v="3328" actId="478"/>
          <ac:picMkLst>
            <pc:docMk/>
            <pc:sldMk cId="4035848370" sldId="269"/>
            <ac:picMk id="69" creationId="{C7C81E77-B046-4738-A7D2-DAB3C0A4630A}"/>
          </ac:picMkLst>
        </pc:picChg>
        <pc:picChg chg="add del mod">
          <ac:chgData name="Sanders Wang" userId="089d73b8-785c-4012-b931-81c632b6c9c7" providerId="ADAL" clId="{123A3659-8511-42A2-8251-FCA854022362}" dt="2021-06-02T10:47:13.693" v="3328" actId="478"/>
          <ac:picMkLst>
            <pc:docMk/>
            <pc:sldMk cId="4035848370" sldId="269"/>
            <ac:picMk id="70" creationId="{6BD7237E-AAF1-46C5-85D2-7511C036B70E}"/>
          </ac:picMkLst>
        </pc:picChg>
        <pc:picChg chg="add del mod">
          <ac:chgData name="Sanders Wang" userId="089d73b8-785c-4012-b931-81c632b6c9c7" providerId="ADAL" clId="{123A3659-8511-42A2-8251-FCA854022362}" dt="2021-06-02T10:47:13.693" v="3328" actId="478"/>
          <ac:picMkLst>
            <pc:docMk/>
            <pc:sldMk cId="4035848370" sldId="269"/>
            <ac:picMk id="71" creationId="{5B902804-CF49-4849-8A37-A1E24BD85D4E}"/>
          </ac:picMkLst>
        </pc:picChg>
        <pc:picChg chg="del">
          <ac:chgData name="Sanders Wang" userId="089d73b8-785c-4012-b931-81c632b6c9c7" providerId="ADAL" clId="{123A3659-8511-42A2-8251-FCA854022362}" dt="2021-06-01T18:26:52.077" v="2613" actId="478"/>
          <ac:picMkLst>
            <pc:docMk/>
            <pc:sldMk cId="4035848370" sldId="269"/>
            <ac:picMk id="76" creationId="{C1F5AEEB-E45D-4462-BB0B-E1315810584E}"/>
          </ac:picMkLst>
        </pc:picChg>
        <pc:picChg chg="del">
          <ac:chgData name="Sanders Wang" userId="089d73b8-785c-4012-b931-81c632b6c9c7" providerId="ADAL" clId="{123A3659-8511-42A2-8251-FCA854022362}" dt="2021-06-01T18:26:52.077" v="2613" actId="478"/>
          <ac:picMkLst>
            <pc:docMk/>
            <pc:sldMk cId="4035848370" sldId="269"/>
            <ac:picMk id="77" creationId="{CCBC1D60-DC73-43AA-98EE-333CBED7CCFA}"/>
          </ac:picMkLst>
        </pc:picChg>
        <pc:picChg chg="del">
          <ac:chgData name="Sanders Wang" userId="089d73b8-785c-4012-b931-81c632b6c9c7" providerId="ADAL" clId="{123A3659-8511-42A2-8251-FCA854022362}" dt="2021-06-01T18:26:52.077" v="2613" actId="478"/>
          <ac:picMkLst>
            <pc:docMk/>
            <pc:sldMk cId="4035848370" sldId="269"/>
            <ac:picMk id="78" creationId="{35154209-2307-4C82-95F6-189F652BE29A}"/>
          </ac:picMkLst>
        </pc:picChg>
        <pc:picChg chg="add del mod">
          <ac:chgData name="Sanders Wang" userId="089d73b8-785c-4012-b931-81c632b6c9c7" providerId="ADAL" clId="{123A3659-8511-42A2-8251-FCA854022362}" dt="2021-06-01T18:36:14.364" v="2735" actId="478"/>
          <ac:picMkLst>
            <pc:docMk/>
            <pc:sldMk cId="4035848370" sldId="269"/>
            <ac:picMk id="84" creationId="{1A5AB94D-7D15-4989-9390-A25DD7AD908B}"/>
          </ac:picMkLst>
        </pc:picChg>
        <pc:picChg chg="add del mod">
          <ac:chgData name="Sanders Wang" userId="089d73b8-785c-4012-b931-81c632b6c9c7" providerId="ADAL" clId="{123A3659-8511-42A2-8251-FCA854022362}" dt="2021-06-01T18:36:16.696" v="2736" actId="478"/>
          <ac:picMkLst>
            <pc:docMk/>
            <pc:sldMk cId="4035848370" sldId="269"/>
            <ac:picMk id="85" creationId="{803C5F93-F47C-49FF-8589-74B686443E1F}"/>
          </ac:picMkLst>
        </pc:picChg>
        <pc:picChg chg="add mod">
          <ac:chgData name="Sanders Wang" userId="089d73b8-785c-4012-b931-81c632b6c9c7" providerId="ADAL" clId="{123A3659-8511-42A2-8251-FCA854022362}" dt="2021-06-02T10:50:39.330" v="3360"/>
          <ac:picMkLst>
            <pc:docMk/>
            <pc:sldMk cId="4035848370" sldId="269"/>
            <ac:picMk id="87" creationId="{5B18BD29-71E3-4B96-A1A5-6E0FE01FA550}"/>
          </ac:picMkLst>
        </pc:picChg>
        <pc:picChg chg="add mod">
          <ac:chgData name="Sanders Wang" userId="089d73b8-785c-4012-b931-81c632b6c9c7" providerId="ADAL" clId="{123A3659-8511-42A2-8251-FCA854022362}" dt="2021-06-02T10:49:39.721" v="3343" actId="1076"/>
          <ac:picMkLst>
            <pc:docMk/>
            <pc:sldMk cId="4035848370" sldId="269"/>
            <ac:picMk id="88" creationId="{F6015978-B940-4FAF-A411-3A707468B64C}"/>
          </ac:picMkLst>
        </pc:picChg>
        <pc:picChg chg="del">
          <ac:chgData name="Sanders Wang" userId="089d73b8-785c-4012-b931-81c632b6c9c7" providerId="ADAL" clId="{123A3659-8511-42A2-8251-FCA854022362}" dt="2021-06-01T18:26:52.077" v="2613" actId="478"/>
          <ac:picMkLst>
            <pc:docMk/>
            <pc:sldMk cId="4035848370" sldId="269"/>
            <ac:picMk id="99" creationId="{FA5D1229-13FC-48D2-A0F0-9B8A786F508B}"/>
          </ac:picMkLst>
        </pc:picChg>
        <pc:picChg chg="del">
          <ac:chgData name="Sanders Wang" userId="089d73b8-785c-4012-b931-81c632b6c9c7" providerId="ADAL" clId="{123A3659-8511-42A2-8251-FCA854022362}" dt="2021-06-01T18:26:52.077" v="2613" actId="478"/>
          <ac:picMkLst>
            <pc:docMk/>
            <pc:sldMk cId="4035848370" sldId="269"/>
            <ac:picMk id="103" creationId="{41E705C2-A1BB-4EFA-A7F5-6E46AEEDEF66}"/>
          </ac:picMkLst>
        </pc:picChg>
        <pc:picChg chg="del">
          <ac:chgData name="Sanders Wang" userId="089d73b8-785c-4012-b931-81c632b6c9c7" providerId="ADAL" clId="{123A3659-8511-42A2-8251-FCA854022362}" dt="2021-06-01T18:26:52.077" v="2613" actId="478"/>
          <ac:picMkLst>
            <pc:docMk/>
            <pc:sldMk cId="4035848370" sldId="269"/>
            <ac:picMk id="1032" creationId="{D3F5C40D-CF2E-4D55-AFF8-F2086E88A796}"/>
          </ac:picMkLst>
        </pc:picChg>
        <pc:picChg chg="del">
          <ac:chgData name="Sanders Wang" userId="089d73b8-785c-4012-b931-81c632b6c9c7" providerId="ADAL" clId="{123A3659-8511-42A2-8251-FCA854022362}" dt="2021-06-01T18:26:52.077" v="2613" actId="478"/>
          <ac:picMkLst>
            <pc:docMk/>
            <pc:sldMk cId="4035848370" sldId="269"/>
            <ac:picMk id="1034" creationId="{389DE73A-9580-4AA2-AA51-61B2E4BF837A}"/>
          </ac:picMkLst>
        </pc:picChg>
        <pc:picChg chg="del">
          <ac:chgData name="Sanders Wang" userId="089d73b8-785c-4012-b931-81c632b6c9c7" providerId="ADAL" clId="{123A3659-8511-42A2-8251-FCA854022362}" dt="2021-06-01T18:26:52.077" v="2613" actId="478"/>
          <ac:picMkLst>
            <pc:docMk/>
            <pc:sldMk cId="4035848370" sldId="269"/>
            <ac:picMk id="1042" creationId="{FA2578A4-2097-405F-9A90-CF99E969AC38}"/>
          </ac:picMkLst>
        </pc:picChg>
        <pc:picChg chg="del">
          <ac:chgData name="Sanders Wang" userId="089d73b8-785c-4012-b931-81c632b6c9c7" providerId="ADAL" clId="{123A3659-8511-42A2-8251-FCA854022362}" dt="2021-06-01T18:26:52.077" v="2613" actId="478"/>
          <ac:picMkLst>
            <pc:docMk/>
            <pc:sldMk cId="4035848370" sldId="269"/>
            <ac:picMk id="1044" creationId="{B16C2935-8E12-465B-B9F2-D246C3C28948}"/>
          </ac:picMkLst>
        </pc:picChg>
        <pc:cxnChg chg="add mod">
          <ac:chgData name="Sanders Wang" userId="089d73b8-785c-4012-b931-81c632b6c9c7" providerId="ADAL" clId="{123A3659-8511-42A2-8251-FCA854022362}" dt="2021-06-02T10:49:50.726" v="3346" actId="1076"/>
          <ac:cxnSpMkLst>
            <pc:docMk/>
            <pc:sldMk cId="4035848370" sldId="269"/>
            <ac:cxnSpMk id="4" creationId="{CA89C598-CFE9-4101-A4F8-096D1A8AF98F}"/>
          </ac:cxnSpMkLst>
        </pc:cxnChg>
        <pc:cxnChg chg="add del mod">
          <ac:chgData name="Sanders Wang" userId="089d73b8-785c-4012-b931-81c632b6c9c7" providerId="ADAL" clId="{123A3659-8511-42A2-8251-FCA854022362}" dt="2021-06-02T10:47:13.693" v="3328" actId="478"/>
          <ac:cxnSpMkLst>
            <pc:docMk/>
            <pc:sldMk cId="4035848370" sldId="269"/>
            <ac:cxnSpMk id="32" creationId="{FB5B6EB3-6D29-4CCA-A736-8ED50AEC61A2}"/>
          </ac:cxnSpMkLst>
        </pc:cxnChg>
        <pc:cxnChg chg="add mod">
          <ac:chgData name="Sanders Wang" userId="089d73b8-785c-4012-b931-81c632b6c9c7" providerId="ADAL" clId="{123A3659-8511-42A2-8251-FCA854022362}" dt="2021-06-02T10:50:02.018" v="3350" actId="1076"/>
          <ac:cxnSpMkLst>
            <pc:docMk/>
            <pc:sldMk cId="4035848370" sldId="269"/>
            <ac:cxnSpMk id="33" creationId="{AF8BEA63-647C-4A30-8B77-1ABCFC943E90}"/>
          </ac:cxnSpMkLst>
        </pc:cxnChg>
        <pc:cxnChg chg="add mod">
          <ac:chgData name="Sanders Wang" userId="089d73b8-785c-4012-b931-81c632b6c9c7" providerId="ADAL" clId="{123A3659-8511-42A2-8251-FCA854022362}" dt="2021-06-02T10:50:18.833" v="3355" actId="14100"/>
          <ac:cxnSpMkLst>
            <pc:docMk/>
            <pc:sldMk cId="4035848370" sldId="269"/>
            <ac:cxnSpMk id="36" creationId="{EA1E9685-1CDF-447B-B7D8-97C65D4C1AC4}"/>
          </ac:cxnSpMkLst>
        </pc:cxnChg>
        <pc:cxnChg chg="add mod">
          <ac:chgData name="Sanders Wang" userId="089d73b8-785c-4012-b931-81c632b6c9c7" providerId="ADAL" clId="{123A3659-8511-42A2-8251-FCA854022362}" dt="2021-06-02T10:50:25.662" v="3358" actId="14100"/>
          <ac:cxnSpMkLst>
            <pc:docMk/>
            <pc:sldMk cId="4035848370" sldId="269"/>
            <ac:cxnSpMk id="42" creationId="{953E9AFA-B4D9-42CD-A857-B58ED7D2267C}"/>
          </ac:cxnSpMkLst>
        </pc:cxnChg>
        <pc:cxnChg chg="del">
          <ac:chgData name="Sanders Wang" userId="089d73b8-785c-4012-b931-81c632b6c9c7" providerId="ADAL" clId="{123A3659-8511-42A2-8251-FCA854022362}" dt="2021-06-01T18:26:52.077" v="2613" actId="478"/>
          <ac:cxnSpMkLst>
            <pc:docMk/>
            <pc:sldMk cId="4035848370" sldId="269"/>
            <ac:cxnSpMk id="49" creationId="{10DE9DBC-663B-4792-B898-AE87E7FBE9C2}"/>
          </ac:cxnSpMkLst>
        </pc:cxnChg>
        <pc:cxnChg chg="add mod">
          <ac:chgData name="Sanders Wang" userId="089d73b8-785c-4012-b931-81c632b6c9c7" providerId="ADAL" clId="{123A3659-8511-42A2-8251-FCA854022362}" dt="2021-06-02T10:56:18.295" v="3584" actId="571"/>
          <ac:cxnSpMkLst>
            <pc:docMk/>
            <pc:sldMk cId="4035848370" sldId="269"/>
            <ac:cxnSpMk id="55" creationId="{B1E8283F-E8C9-4A44-ACAD-6407BF05195D}"/>
          </ac:cxnSpMkLst>
        </pc:cxnChg>
        <pc:cxnChg chg="del">
          <ac:chgData name="Sanders Wang" userId="089d73b8-785c-4012-b931-81c632b6c9c7" providerId="ADAL" clId="{123A3659-8511-42A2-8251-FCA854022362}" dt="2021-06-01T18:26:52.077" v="2613" actId="478"/>
          <ac:cxnSpMkLst>
            <pc:docMk/>
            <pc:sldMk cId="4035848370" sldId="269"/>
            <ac:cxnSpMk id="57" creationId="{115EC2ED-9C82-4942-BFD8-A65B9BC1209E}"/>
          </ac:cxnSpMkLst>
        </pc:cxnChg>
        <pc:cxnChg chg="add mod">
          <ac:chgData name="Sanders Wang" userId="089d73b8-785c-4012-b931-81c632b6c9c7" providerId="ADAL" clId="{123A3659-8511-42A2-8251-FCA854022362}" dt="2021-06-02T10:56:18.295" v="3584" actId="571"/>
          <ac:cxnSpMkLst>
            <pc:docMk/>
            <pc:sldMk cId="4035848370" sldId="269"/>
            <ac:cxnSpMk id="57" creationId="{DE143856-72E2-401E-BABA-6BDBDD91AB56}"/>
          </ac:cxnSpMkLst>
        </pc:cxnChg>
        <pc:cxnChg chg="add mod">
          <ac:chgData name="Sanders Wang" userId="089d73b8-785c-4012-b931-81c632b6c9c7" providerId="ADAL" clId="{123A3659-8511-42A2-8251-FCA854022362}" dt="2021-06-02T10:56:18.295" v="3584" actId="571"/>
          <ac:cxnSpMkLst>
            <pc:docMk/>
            <pc:sldMk cId="4035848370" sldId="269"/>
            <ac:cxnSpMk id="58" creationId="{1F3C9F08-9F72-432B-95C3-84790E1032BA}"/>
          </ac:cxnSpMkLst>
        </pc:cxnChg>
        <pc:cxnChg chg="del">
          <ac:chgData name="Sanders Wang" userId="089d73b8-785c-4012-b931-81c632b6c9c7" providerId="ADAL" clId="{123A3659-8511-42A2-8251-FCA854022362}" dt="2021-06-01T18:26:52.077" v="2613" actId="478"/>
          <ac:cxnSpMkLst>
            <pc:docMk/>
            <pc:sldMk cId="4035848370" sldId="269"/>
            <ac:cxnSpMk id="58" creationId="{F35B2F7D-64F5-44B4-ACEC-B88750B7C98E}"/>
          </ac:cxnSpMkLst>
        </pc:cxnChg>
        <pc:cxnChg chg="add mod">
          <ac:chgData name="Sanders Wang" userId="089d73b8-785c-4012-b931-81c632b6c9c7" providerId="ADAL" clId="{123A3659-8511-42A2-8251-FCA854022362}" dt="2021-06-02T10:56:18.295" v="3584" actId="571"/>
          <ac:cxnSpMkLst>
            <pc:docMk/>
            <pc:sldMk cId="4035848370" sldId="269"/>
            <ac:cxnSpMk id="61" creationId="{AD26B2EA-76C2-4824-84D7-314055AA172A}"/>
          </ac:cxnSpMkLst>
        </pc:cxnChg>
        <pc:cxnChg chg="del">
          <ac:chgData name="Sanders Wang" userId="089d73b8-785c-4012-b931-81c632b6c9c7" providerId="ADAL" clId="{123A3659-8511-42A2-8251-FCA854022362}" dt="2021-06-01T18:26:52.077" v="2613" actId="478"/>
          <ac:cxnSpMkLst>
            <pc:docMk/>
            <pc:sldMk cId="4035848370" sldId="269"/>
            <ac:cxnSpMk id="67" creationId="{1473F7D1-1DD5-492D-B602-AD15A3A5F6AC}"/>
          </ac:cxnSpMkLst>
        </pc:cxnChg>
        <pc:cxnChg chg="del">
          <ac:chgData name="Sanders Wang" userId="089d73b8-785c-4012-b931-81c632b6c9c7" providerId="ADAL" clId="{123A3659-8511-42A2-8251-FCA854022362}" dt="2021-06-01T18:26:52.077" v="2613" actId="478"/>
          <ac:cxnSpMkLst>
            <pc:docMk/>
            <pc:sldMk cId="4035848370" sldId="269"/>
            <ac:cxnSpMk id="74" creationId="{222AD49D-0299-4E44-8B2A-50BA8414A7EF}"/>
          </ac:cxnSpMkLst>
        </pc:cxnChg>
        <pc:cxnChg chg="del">
          <ac:chgData name="Sanders Wang" userId="089d73b8-785c-4012-b931-81c632b6c9c7" providerId="ADAL" clId="{123A3659-8511-42A2-8251-FCA854022362}" dt="2021-06-01T18:26:52.077" v="2613" actId="478"/>
          <ac:cxnSpMkLst>
            <pc:docMk/>
            <pc:sldMk cId="4035848370" sldId="269"/>
            <ac:cxnSpMk id="79" creationId="{5F6E831B-FD04-4B14-8BDC-AD42924F8EE9}"/>
          </ac:cxnSpMkLst>
        </pc:cxnChg>
        <pc:cxnChg chg="add del mod">
          <ac:chgData name="Sanders Wang" userId="089d73b8-785c-4012-b931-81c632b6c9c7" providerId="ADAL" clId="{123A3659-8511-42A2-8251-FCA854022362}" dt="2021-06-02T10:47:13.693" v="3328" actId="478"/>
          <ac:cxnSpMkLst>
            <pc:docMk/>
            <pc:sldMk cId="4035848370" sldId="269"/>
            <ac:cxnSpMk id="80" creationId="{39998D9C-B4F3-4CCC-B0CC-5263C832699C}"/>
          </ac:cxnSpMkLst>
        </pc:cxnChg>
        <pc:cxnChg chg="del">
          <ac:chgData name="Sanders Wang" userId="089d73b8-785c-4012-b931-81c632b6c9c7" providerId="ADAL" clId="{123A3659-8511-42A2-8251-FCA854022362}" dt="2021-06-01T18:26:52.077" v="2613" actId="478"/>
          <ac:cxnSpMkLst>
            <pc:docMk/>
            <pc:sldMk cId="4035848370" sldId="269"/>
            <ac:cxnSpMk id="83" creationId="{68D5B779-5F14-4D16-9409-FE540C4EF7F0}"/>
          </ac:cxnSpMkLst>
        </pc:cxnChg>
        <pc:cxnChg chg="del">
          <ac:chgData name="Sanders Wang" userId="089d73b8-785c-4012-b931-81c632b6c9c7" providerId="ADAL" clId="{123A3659-8511-42A2-8251-FCA854022362}" dt="2021-06-01T18:26:52.077" v="2613" actId="478"/>
          <ac:cxnSpMkLst>
            <pc:docMk/>
            <pc:sldMk cId="4035848370" sldId="269"/>
            <ac:cxnSpMk id="86" creationId="{DF55B99D-C500-47DD-A0D3-0D913171537A}"/>
          </ac:cxnSpMkLst>
        </pc:cxnChg>
        <pc:cxnChg chg="add del mod">
          <ac:chgData name="Sanders Wang" userId="089d73b8-785c-4012-b931-81c632b6c9c7" providerId="ADAL" clId="{123A3659-8511-42A2-8251-FCA854022362}" dt="2021-06-02T10:48:00.335" v="3337" actId="478"/>
          <ac:cxnSpMkLst>
            <pc:docMk/>
            <pc:sldMk cId="4035848370" sldId="269"/>
            <ac:cxnSpMk id="89" creationId="{AC2715F7-D30A-406E-AB73-1FF028205AE6}"/>
          </ac:cxnSpMkLst>
        </pc:cxnChg>
        <pc:cxnChg chg="add del mod">
          <ac:chgData name="Sanders Wang" userId="089d73b8-785c-4012-b931-81c632b6c9c7" providerId="ADAL" clId="{123A3659-8511-42A2-8251-FCA854022362}" dt="2021-06-02T10:48:02.208" v="3338" actId="478"/>
          <ac:cxnSpMkLst>
            <pc:docMk/>
            <pc:sldMk cId="4035848370" sldId="269"/>
            <ac:cxnSpMk id="91" creationId="{C96B4ECE-63AF-4107-9C8B-DCADEC6CF802}"/>
          </ac:cxnSpMkLst>
        </pc:cxnChg>
        <pc:cxnChg chg="del">
          <ac:chgData name="Sanders Wang" userId="089d73b8-785c-4012-b931-81c632b6c9c7" providerId="ADAL" clId="{123A3659-8511-42A2-8251-FCA854022362}" dt="2021-06-01T18:26:52.077" v="2613" actId="478"/>
          <ac:cxnSpMkLst>
            <pc:docMk/>
            <pc:sldMk cId="4035848370" sldId="269"/>
            <ac:cxnSpMk id="95" creationId="{FAB9E8A5-9ED2-4B6D-9BD9-AFD9A651550F}"/>
          </ac:cxnSpMkLst>
        </pc:cxnChg>
        <pc:cxnChg chg="del">
          <ac:chgData name="Sanders Wang" userId="089d73b8-785c-4012-b931-81c632b6c9c7" providerId="ADAL" clId="{123A3659-8511-42A2-8251-FCA854022362}" dt="2021-06-01T18:26:52.077" v="2613" actId="478"/>
          <ac:cxnSpMkLst>
            <pc:docMk/>
            <pc:sldMk cId="4035848370" sldId="269"/>
            <ac:cxnSpMk id="100" creationId="{BD35BD40-A9C0-4C05-91CC-93D29FDDD1F8}"/>
          </ac:cxnSpMkLst>
        </pc:cxnChg>
        <pc:cxnChg chg="del">
          <ac:chgData name="Sanders Wang" userId="089d73b8-785c-4012-b931-81c632b6c9c7" providerId="ADAL" clId="{123A3659-8511-42A2-8251-FCA854022362}" dt="2021-06-01T18:26:52.077" v="2613" actId="478"/>
          <ac:cxnSpMkLst>
            <pc:docMk/>
            <pc:sldMk cId="4035848370" sldId="269"/>
            <ac:cxnSpMk id="116" creationId="{9BA18579-4644-4118-BF3B-638C17B5C268}"/>
          </ac:cxnSpMkLst>
        </pc:cxnChg>
        <pc:cxnChg chg="del">
          <ac:chgData name="Sanders Wang" userId="089d73b8-785c-4012-b931-81c632b6c9c7" providerId="ADAL" clId="{123A3659-8511-42A2-8251-FCA854022362}" dt="2021-06-01T18:26:52.077" v="2613" actId="478"/>
          <ac:cxnSpMkLst>
            <pc:docMk/>
            <pc:sldMk cId="4035848370" sldId="269"/>
            <ac:cxnSpMk id="119" creationId="{7BEEE1B0-E8B7-447F-B232-5D5F73C967CA}"/>
          </ac:cxnSpMkLst>
        </pc:cxnChg>
        <pc:cxnChg chg="del">
          <ac:chgData name="Sanders Wang" userId="089d73b8-785c-4012-b931-81c632b6c9c7" providerId="ADAL" clId="{123A3659-8511-42A2-8251-FCA854022362}" dt="2021-06-01T18:26:52.077" v="2613" actId="478"/>
          <ac:cxnSpMkLst>
            <pc:docMk/>
            <pc:sldMk cId="4035848370" sldId="269"/>
            <ac:cxnSpMk id="1028" creationId="{58EC363C-8BC5-4394-AB21-EE4A2B515EE1}"/>
          </ac:cxnSpMkLst>
        </pc:cxnChg>
      </pc:sldChg>
      <pc:sldChg chg="addSp delSp modSp new mod setBg">
        <pc:chgData name="Sanders Wang" userId="089d73b8-785c-4012-b931-81c632b6c9c7" providerId="ADAL" clId="{123A3659-8511-42A2-8251-FCA854022362}" dt="2021-06-01T18:40:35.435" v="2800" actId="1076"/>
        <pc:sldMkLst>
          <pc:docMk/>
          <pc:sldMk cId="1280119537" sldId="270"/>
        </pc:sldMkLst>
        <pc:spChg chg="mod">
          <ac:chgData name="Sanders Wang" userId="089d73b8-785c-4012-b931-81c632b6c9c7" providerId="ADAL" clId="{123A3659-8511-42A2-8251-FCA854022362}" dt="2021-06-01T18:39:32.288" v="2786" actId="26606"/>
          <ac:spMkLst>
            <pc:docMk/>
            <pc:sldMk cId="1280119537" sldId="270"/>
            <ac:spMk id="2" creationId="{48F84A12-2FCC-48FB-849F-4069F46C8B00}"/>
          </ac:spMkLst>
        </pc:spChg>
        <pc:spChg chg="add del mod">
          <ac:chgData name="Sanders Wang" userId="089d73b8-785c-4012-b931-81c632b6c9c7" providerId="ADAL" clId="{123A3659-8511-42A2-8251-FCA854022362}" dt="2021-06-01T18:39:36.092" v="2787" actId="478"/>
          <ac:spMkLst>
            <pc:docMk/>
            <pc:sldMk cId="1280119537" sldId="270"/>
            <ac:spMk id="3" creationId="{57A63749-C4DC-4E86-97E3-39AA0E0CDE83}"/>
          </ac:spMkLst>
        </pc:spChg>
        <pc:spChg chg="add del mod">
          <ac:chgData name="Sanders Wang" userId="089d73b8-785c-4012-b931-81c632b6c9c7" providerId="ADAL" clId="{123A3659-8511-42A2-8251-FCA854022362}" dt="2021-06-01T18:39:26.252" v="2784" actId="931"/>
          <ac:spMkLst>
            <pc:docMk/>
            <pc:sldMk cId="1280119537" sldId="270"/>
            <ac:spMk id="6" creationId="{E9DFCBA0-F7C1-4FAF-825C-2CE11D48E5F7}"/>
          </ac:spMkLst>
        </pc:spChg>
        <pc:spChg chg="add del">
          <ac:chgData name="Sanders Wang" userId="089d73b8-785c-4012-b931-81c632b6c9c7" providerId="ADAL" clId="{123A3659-8511-42A2-8251-FCA854022362}" dt="2021-06-01T18:39:39.014" v="2788" actId="26606"/>
          <ac:spMkLst>
            <pc:docMk/>
            <pc:sldMk cId="1280119537" sldId="270"/>
            <ac:spMk id="10" creationId="{A8384FB5-9ADC-4DDC-881B-597D56F5B15D}"/>
          </ac:spMkLst>
        </pc:spChg>
        <pc:spChg chg="add del">
          <ac:chgData name="Sanders Wang" userId="089d73b8-785c-4012-b931-81c632b6c9c7" providerId="ADAL" clId="{123A3659-8511-42A2-8251-FCA854022362}" dt="2021-06-01T18:39:25.722" v="2782" actId="26606"/>
          <ac:spMkLst>
            <pc:docMk/>
            <pc:sldMk cId="1280119537" sldId="270"/>
            <ac:spMk id="11" creationId="{D12DDE76-C203-4047-9998-63900085B5E8}"/>
          </ac:spMkLst>
        </pc:spChg>
        <pc:spChg chg="add del">
          <ac:chgData name="Sanders Wang" userId="089d73b8-785c-4012-b931-81c632b6c9c7" providerId="ADAL" clId="{123A3659-8511-42A2-8251-FCA854022362}" dt="2021-06-01T18:39:39.014" v="2788" actId="26606"/>
          <ac:spMkLst>
            <pc:docMk/>
            <pc:sldMk cId="1280119537" sldId="270"/>
            <ac:spMk id="12" creationId="{91E5A9A7-95C6-4F4F-B00E-C82E07FE62EF}"/>
          </ac:spMkLst>
        </pc:spChg>
        <pc:spChg chg="add del mod">
          <ac:chgData name="Sanders Wang" userId="089d73b8-785c-4012-b931-81c632b6c9c7" providerId="ADAL" clId="{123A3659-8511-42A2-8251-FCA854022362}" dt="2021-06-01T18:40:12.677" v="2794" actId="478"/>
          <ac:spMkLst>
            <pc:docMk/>
            <pc:sldMk cId="1280119537" sldId="270"/>
            <ac:spMk id="13" creationId="{C7E83105-DAE3-44DC-B42D-EA5B77EAE14E}"/>
          </ac:spMkLst>
        </pc:spChg>
        <pc:spChg chg="add del">
          <ac:chgData name="Sanders Wang" userId="089d73b8-785c-4012-b931-81c632b6c9c7" providerId="ADAL" clId="{123A3659-8511-42A2-8251-FCA854022362}" dt="2021-06-01T18:39:39.014" v="2788" actId="26606"/>
          <ac:spMkLst>
            <pc:docMk/>
            <pc:sldMk cId="1280119537" sldId="270"/>
            <ac:spMk id="14" creationId="{D07DD2DE-F619-49DD-B5E7-03A290FF4ED1}"/>
          </ac:spMkLst>
        </pc:spChg>
        <pc:spChg chg="add del">
          <ac:chgData name="Sanders Wang" userId="089d73b8-785c-4012-b931-81c632b6c9c7" providerId="ADAL" clId="{123A3659-8511-42A2-8251-FCA854022362}" dt="2021-06-01T18:39:39.014" v="2788" actId="26606"/>
          <ac:spMkLst>
            <pc:docMk/>
            <pc:sldMk cId="1280119537" sldId="270"/>
            <ac:spMk id="16" creationId="{85149191-5F60-4A28-AAFF-039F96B0F3EC}"/>
          </ac:spMkLst>
        </pc:spChg>
        <pc:spChg chg="add del">
          <ac:chgData name="Sanders Wang" userId="089d73b8-785c-4012-b931-81c632b6c9c7" providerId="ADAL" clId="{123A3659-8511-42A2-8251-FCA854022362}" dt="2021-06-01T18:39:39.014" v="2788" actId="26606"/>
          <ac:spMkLst>
            <pc:docMk/>
            <pc:sldMk cId="1280119537" sldId="270"/>
            <ac:spMk id="18" creationId="{F8260ED5-17F7-4158-B241-D51DD4CF1B7E}"/>
          </ac:spMkLst>
        </pc:spChg>
        <pc:spChg chg="add">
          <ac:chgData name="Sanders Wang" userId="089d73b8-785c-4012-b931-81c632b6c9c7" providerId="ADAL" clId="{123A3659-8511-42A2-8251-FCA854022362}" dt="2021-06-01T18:39:39.014" v="2788" actId="26606"/>
          <ac:spMkLst>
            <pc:docMk/>
            <pc:sldMk cId="1280119537" sldId="270"/>
            <ac:spMk id="23" creationId="{A8384FB5-9ADC-4DDC-881B-597D56F5B15D}"/>
          </ac:spMkLst>
        </pc:spChg>
        <pc:spChg chg="add">
          <ac:chgData name="Sanders Wang" userId="089d73b8-785c-4012-b931-81c632b6c9c7" providerId="ADAL" clId="{123A3659-8511-42A2-8251-FCA854022362}" dt="2021-06-01T18:39:39.014" v="2788" actId="26606"/>
          <ac:spMkLst>
            <pc:docMk/>
            <pc:sldMk cId="1280119537" sldId="270"/>
            <ac:spMk id="25" creationId="{91E5A9A7-95C6-4F4F-B00E-C82E07FE62EF}"/>
          </ac:spMkLst>
        </pc:spChg>
        <pc:spChg chg="add">
          <ac:chgData name="Sanders Wang" userId="089d73b8-785c-4012-b931-81c632b6c9c7" providerId="ADAL" clId="{123A3659-8511-42A2-8251-FCA854022362}" dt="2021-06-01T18:39:39.014" v="2788" actId="26606"/>
          <ac:spMkLst>
            <pc:docMk/>
            <pc:sldMk cId="1280119537" sldId="270"/>
            <ac:spMk id="27" creationId="{D07DD2DE-F619-49DD-B5E7-03A290FF4ED1}"/>
          </ac:spMkLst>
        </pc:spChg>
        <pc:spChg chg="add">
          <ac:chgData name="Sanders Wang" userId="089d73b8-785c-4012-b931-81c632b6c9c7" providerId="ADAL" clId="{123A3659-8511-42A2-8251-FCA854022362}" dt="2021-06-01T18:39:39.014" v="2788" actId="26606"/>
          <ac:spMkLst>
            <pc:docMk/>
            <pc:sldMk cId="1280119537" sldId="270"/>
            <ac:spMk id="29" creationId="{85149191-5F60-4A28-AAFF-039F96B0F3EC}"/>
          </ac:spMkLst>
        </pc:spChg>
        <pc:spChg chg="add">
          <ac:chgData name="Sanders Wang" userId="089d73b8-785c-4012-b931-81c632b6c9c7" providerId="ADAL" clId="{123A3659-8511-42A2-8251-FCA854022362}" dt="2021-06-01T18:39:39.014" v="2788" actId="26606"/>
          <ac:spMkLst>
            <pc:docMk/>
            <pc:sldMk cId="1280119537" sldId="270"/>
            <ac:spMk id="31" creationId="{F8260ED5-17F7-4158-B241-D51DD4CF1B7E}"/>
          </ac:spMkLst>
        </pc:spChg>
        <pc:picChg chg="add del mod">
          <ac:chgData name="Sanders Wang" userId="089d73b8-785c-4012-b931-81c632b6c9c7" providerId="ADAL" clId="{123A3659-8511-42A2-8251-FCA854022362}" dt="2021-06-01T18:39:26.252" v="2784" actId="931"/>
          <ac:picMkLst>
            <pc:docMk/>
            <pc:sldMk cId="1280119537" sldId="270"/>
            <ac:picMk id="5" creationId="{8AC6B8D4-C340-435E-BA12-EDED62A21858}"/>
          </ac:picMkLst>
        </pc:picChg>
        <pc:picChg chg="add">
          <ac:chgData name="Sanders Wang" userId="089d73b8-785c-4012-b931-81c632b6c9c7" providerId="ADAL" clId="{123A3659-8511-42A2-8251-FCA854022362}" dt="2021-06-01T18:39:32.288" v="2786" actId="26606"/>
          <ac:picMkLst>
            <pc:docMk/>
            <pc:sldMk cId="1280119537" sldId="270"/>
            <ac:picMk id="7" creationId="{1063BB93-9E8E-4F5A-8650-A1E36F04240B}"/>
          </ac:picMkLst>
        </pc:picChg>
        <pc:picChg chg="add mod">
          <ac:chgData name="Sanders Wang" userId="089d73b8-785c-4012-b931-81c632b6c9c7" providerId="ADAL" clId="{123A3659-8511-42A2-8251-FCA854022362}" dt="2021-06-01T18:40:35.435" v="2800" actId="1076"/>
          <ac:picMkLst>
            <pc:docMk/>
            <pc:sldMk cId="1280119537" sldId="270"/>
            <ac:picMk id="9" creationId="{B4B24B4F-F869-4DE0-AF66-6C9E84387639}"/>
          </ac:picMkLst>
        </pc:picChg>
      </pc:sldChg>
      <pc:sldChg chg="addSp delSp modSp add mod">
        <pc:chgData name="Sanders Wang" userId="089d73b8-785c-4012-b931-81c632b6c9c7" providerId="ADAL" clId="{123A3659-8511-42A2-8251-FCA854022362}" dt="2021-06-02T14:09:20.467" v="4010"/>
        <pc:sldMkLst>
          <pc:docMk/>
          <pc:sldMk cId="531538861" sldId="271"/>
        </pc:sldMkLst>
        <pc:spChg chg="mod">
          <ac:chgData name="Sanders Wang" userId="089d73b8-785c-4012-b931-81c632b6c9c7" providerId="ADAL" clId="{123A3659-8511-42A2-8251-FCA854022362}" dt="2021-06-02T14:09:20.467" v="4010"/>
          <ac:spMkLst>
            <pc:docMk/>
            <pc:sldMk cId="531538861" sldId="271"/>
            <ac:spMk id="2" creationId="{779EB729-BE9C-425E-A3A5-C2B23735E5AB}"/>
          </ac:spMkLst>
        </pc:spChg>
        <pc:spChg chg="add mod">
          <ac:chgData name="Sanders Wang" userId="089d73b8-785c-4012-b931-81c632b6c9c7" providerId="ADAL" clId="{123A3659-8511-42A2-8251-FCA854022362}" dt="2021-06-02T09:08:34.036" v="2834" actId="14100"/>
          <ac:spMkLst>
            <pc:docMk/>
            <pc:sldMk cId="531538861" sldId="271"/>
            <ac:spMk id="3" creationId="{02A99456-5B26-4B6D-8415-B38AAFF052B0}"/>
          </ac:spMkLst>
        </pc:spChg>
        <pc:spChg chg="del">
          <ac:chgData name="Sanders Wang" userId="089d73b8-785c-4012-b931-81c632b6c9c7" providerId="ADAL" clId="{123A3659-8511-42A2-8251-FCA854022362}" dt="2021-06-02T09:07:31.257" v="2827" actId="478"/>
          <ac:spMkLst>
            <pc:docMk/>
            <pc:sldMk cId="531538861" sldId="271"/>
            <ac:spMk id="4" creationId="{C916347D-16DA-48C6-BF38-8DB6F57A9FC9}"/>
          </ac:spMkLst>
        </pc:spChg>
        <pc:spChg chg="del">
          <ac:chgData name="Sanders Wang" userId="089d73b8-785c-4012-b931-81c632b6c9c7" providerId="ADAL" clId="{123A3659-8511-42A2-8251-FCA854022362}" dt="2021-06-02T09:07:31.257" v="2827" actId="478"/>
          <ac:spMkLst>
            <pc:docMk/>
            <pc:sldMk cId="531538861" sldId="271"/>
            <ac:spMk id="6" creationId="{2F740302-E088-4481-96D1-AA37E49BE692}"/>
          </ac:spMkLst>
        </pc:spChg>
        <pc:spChg chg="del">
          <ac:chgData name="Sanders Wang" userId="089d73b8-785c-4012-b931-81c632b6c9c7" providerId="ADAL" clId="{123A3659-8511-42A2-8251-FCA854022362}" dt="2021-06-02T09:07:31.257" v="2827" actId="478"/>
          <ac:spMkLst>
            <pc:docMk/>
            <pc:sldMk cId="531538861" sldId="271"/>
            <ac:spMk id="7" creationId="{E87F7FA2-6DFE-4DDF-B467-5DC78BA6A986}"/>
          </ac:spMkLst>
        </pc:spChg>
        <pc:spChg chg="del">
          <ac:chgData name="Sanders Wang" userId="089d73b8-785c-4012-b931-81c632b6c9c7" providerId="ADAL" clId="{123A3659-8511-42A2-8251-FCA854022362}" dt="2021-06-02T09:07:31.257" v="2827" actId="478"/>
          <ac:spMkLst>
            <pc:docMk/>
            <pc:sldMk cId="531538861" sldId="271"/>
            <ac:spMk id="8" creationId="{EE071FED-D843-4C66-BD39-6B36235B2865}"/>
          </ac:spMkLst>
        </pc:spChg>
        <pc:spChg chg="add del">
          <ac:chgData name="Sanders Wang" userId="089d73b8-785c-4012-b931-81c632b6c9c7" providerId="ADAL" clId="{123A3659-8511-42A2-8251-FCA854022362}" dt="2021-06-02T09:10:35.951" v="2836"/>
          <ac:spMkLst>
            <pc:docMk/>
            <pc:sldMk cId="531538861" sldId="271"/>
            <ac:spMk id="9" creationId="{528C9DB1-40D0-40D8-A934-31553037D888}"/>
          </ac:spMkLst>
        </pc:spChg>
        <pc:spChg chg="add del">
          <ac:chgData name="Sanders Wang" userId="089d73b8-785c-4012-b931-81c632b6c9c7" providerId="ADAL" clId="{123A3659-8511-42A2-8251-FCA854022362}" dt="2021-06-02T09:10:35.951" v="2836"/>
          <ac:spMkLst>
            <pc:docMk/>
            <pc:sldMk cId="531538861" sldId="271"/>
            <ac:spMk id="11" creationId="{5ADABD93-AA64-4060-AFB5-E9B6A5E36D04}"/>
          </ac:spMkLst>
        </pc:spChg>
        <pc:spChg chg="add del">
          <ac:chgData name="Sanders Wang" userId="089d73b8-785c-4012-b931-81c632b6c9c7" providerId="ADAL" clId="{123A3659-8511-42A2-8251-FCA854022362}" dt="2021-06-02T09:10:35.951" v="2836"/>
          <ac:spMkLst>
            <pc:docMk/>
            <pc:sldMk cId="531538861" sldId="271"/>
            <ac:spMk id="13" creationId="{43AF2666-874F-4773-86D2-2C74684858A0}"/>
          </ac:spMkLst>
        </pc:spChg>
        <pc:spChg chg="add mod">
          <ac:chgData name="Sanders Wang" userId="089d73b8-785c-4012-b931-81c632b6c9c7" providerId="ADAL" clId="{123A3659-8511-42A2-8251-FCA854022362}" dt="2021-06-02T10:29:41.088" v="3003" actId="1076"/>
          <ac:spMkLst>
            <pc:docMk/>
            <pc:sldMk cId="531538861" sldId="271"/>
            <ac:spMk id="15" creationId="{B90205A8-792B-4760-AD8A-873521D6DCEF}"/>
          </ac:spMkLst>
        </pc:spChg>
        <pc:spChg chg="del">
          <ac:chgData name="Sanders Wang" userId="089d73b8-785c-4012-b931-81c632b6c9c7" providerId="ADAL" clId="{123A3659-8511-42A2-8251-FCA854022362}" dt="2021-06-02T09:07:31.257" v="2827" actId="478"/>
          <ac:spMkLst>
            <pc:docMk/>
            <pc:sldMk cId="531538861" sldId="271"/>
            <ac:spMk id="21" creationId="{EEF99525-D36A-4F74-A4D0-0BA89BD90DAD}"/>
          </ac:spMkLst>
        </pc:spChg>
        <pc:spChg chg="del">
          <ac:chgData name="Sanders Wang" userId="089d73b8-785c-4012-b931-81c632b6c9c7" providerId="ADAL" clId="{123A3659-8511-42A2-8251-FCA854022362}" dt="2021-06-02T09:07:31.257" v="2827" actId="478"/>
          <ac:spMkLst>
            <pc:docMk/>
            <pc:sldMk cId="531538861" sldId="271"/>
            <ac:spMk id="26" creationId="{E3551FBC-F34F-473D-9E86-0DC0F444C622}"/>
          </ac:spMkLst>
        </pc:spChg>
        <pc:spChg chg="del">
          <ac:chgData name="Sanders Wang" userId="089d73b8-785c-4012-b931-81c632b6c9c7" providerId="ADAL" clId="{123A3659-8511-42A2-8251-FCA854022362}" dt="2021-06-02T09:07:31.257" v="2827" actId="478"/>
          <ac:spMkLst>
            <pc:docMk/>
            <pc:sldMk cId="531538861" sldId="271"/>
            <ac:spMk id="27" creationId="{77B79825-2B2A-4F4B-81C3-FCAD0B96343C}"/>
          </ac:spMkLst>
        </pc:spChg>
        <pc:spChg chg="del">
          <ac:chgData name="Sanders Wang" userId="089d73b8-785c-4012-b931-81c632b6c9c7" providerId="ADAL" clId="{123A3659-8511-42A2-8251-FCA854022362}" dt="2021-06-02T09:07:31.257" v="2827" actId="478"/>
          <ac:spMkLst>
            <pc:docMk/>
            <pc:sldMk cId="531538861" sldId="271"/>
            <ac:spMk id="29" creationId="{0AADFCBE-515F-45B8-93C9-1B1132B87947}"/>
          </ac:spMkLst>
        </pc:spChg>
        <pc:spChg chg="del">
          <ac:chgData name="Sanders Wang" userId="089d73b8-785c-4012-b931-81c632b6c9c7" providerId="ADAL" clId="{123A3659-8511-42A2-8251-FCA854022362}" dt="2021-06-02T09:07:31.257" v="2827" actId="478"/>
          <ac:spMkLst>
            <pc:docMk/>
            <pc:sldMk cId="531538861" sldId="271"/>
            <ac:spMk id="31" creationId="{AE0B0E73-4101-4C51-9ED4-B189CCB1AB4F}"/>
          </ac:spMkLst>
        </pc:spChg>
        <pc:spChg chg="del">
          <ac:chgData name="Sanders Wang" userId="089d73b8-785c-4012-b931-81c632b6c9c7" providerId="ADAL" clId="{123A3659-8511-42A2-8251-FCA854022362}" dt="2021-06-02T09:07:31.257" v="2827" actId="478"/>
          <ac:spMkLst>
            <pc:docMk/>
            <pc:sldMk cId="531538861" sldId="271"/>
            <ac:spMk id="33" creationId="{53AF0FF5-80DF-45CB-9185-F3CDF332F314}"/>
          </ac:spMkLst>
        </pc:spChg>
        <pc:spChg chg="del">
          <ac:chgData name="Sanders Wang" userId="089d73b8-785c-4012-b931-81c632b6c9c7" providerId="ADAL" clId="{123A3659-8511-42A2-8251-FCA854022362}" dt="2021-06-02T09:07:31.257" v="2827" actId="478"/>
          <ac:spMkLst>
            <pc:docMk/>
            <pc:sldMk cId="531538861" sldId="271"/>
            <ac:spMk id="35" creationId="{8AE35CAA-5E40-4B03-B9BB-B02C516AC2C1}"/>
          </ac:spMkLst>
        </pc:spChg>
        <pc:spChg chg="del">
          <ac:chgData name="Sanders Wang" userId="089d73b8-785c-4012-b931-81c632b6c9c7" providerId="ADAL" clId="{123A3659-8511-42A2-8251-FCA854022362}" dt="2021-06-02T09:07:31.257" v="2827" actId="478"/>
          <ac:spMkLst>
            <pc:docMk/>
            <pc:sldMk cId="531538861" sldId="271"/>
            <ac:spMk id="37" creationId="{77566BA7-49DC-468D-8F53-979D98CCFC6A}"/>
          </ac:spMkLst>
        </pc:spChg>
        <pc:spChg chg="del">
          <ac:chgData name="Sanders Wang" userId="089d73b8-785c-4012-b931-81c632b6c9c7" providerId="ADAL" clId="{123A3659-8511-42A2-8251-FCA854022362}" dt="2021-06-02T09:07:31.257" v="2827" actId="478"/>
          <ac:spMkLst>
            <pc:docMk/>
            <pc:sldMk cId="531538861" sldId="271"/>
            <ac:spMk id="39" creationId="{8D663B38-16A1-4418-8B45-721B1FEB3300}"/>
          </ac:spMkLst>
        </pc:spChg>
        <pc:spChg chg="del">
          <ac:chgData name="Sanders Wang" userId="089d73b8-785c-4012-b931-81c632b6c9c7" providerId="ADAL" clId="{123A3659-8511-42A2-8251-FCA854022362}" dt="2021-06-02T09:07:31.257" v="2827" actId="478"/>
          <ac:spMkLst>
            <pc:docMk/>
            <pc:sldMk cId="531538861" sldId="271"/>
            <ac:spMk id="41" creationId="{D94E4007-BC88-4DB6-9A16-A9C24E1A3734}"/>
          </ac:spMkLst>
        </pc:spChg>
        <pc:picChg chg="add mod">
          <ac:chgData name="Sanders Wang" userId="089d73b8-785c-4012-b931-81c632b6c9c7" providerId="ADAL" clId="{123A3659-8511-42A2-8251-FCA854022362}" dt="2021-06-02T10:29:35.200" v="3001" actId="1076"/>
          <ac:picMkLst>
            <pc:docMk/>
            <pc:sldMk cId="531538861" sldId="271"/>
            <ac:picMk id="1030" creationId="{AB5FD584-432D-454E-AE5F-F8CC5B1AD9D7}"/>
          </ac:picMkLst>
        </pc:picChg>
        <pc:picChg chg="del">
          <ac:chgData name="Sanders Wang" userId="089d73b8-785c-4012-b931-81c632b6c9c7" providerId="ADAL" clId="{123A3659-8511-42A2-8251-FCA854022362}" dt="2021-06-02T09:07:31.257" v="2827" actId="478"/>
          <ac:picMkLst>
            <pc:docMk/>
            <pc:sldMk cId="531538861" sldId="271"/>
            <ac:picMk id="3078" creationId="{1206F277-EDC5-4F48-85C3-05DBBBE92437}"/>
          </ac:picMkLst>
        </pc:picChg>
      </pc:sldChg>
      <pc:sldChg chg="addSp delSp modSp add mod">
        <pc:chgData name="Sanders Wang" userId="089d73b8-785c-4012-b931-81c632b6c9c7" providerId="ADAL" clId="{123A3659-8511-42A2-8251-FCA854022362}" dt="2021-06-02T14:09:27.052" v="4011"/>
        <pc:sldMkLst>
          <pc:docMk/>
          <pc:sldMk cId="3104298904" sldId="272"/>
        </pc:sldMkLst>
        <pc:spChg chg="mod">
          <ac:chgData name="Sanders Wang" userId="089d73b8-785c-4012-b931-81c632b6c9c7" providerId="ADAL" clId="{123A3659-8511-42A2-8251-FCA854022362}" dt="2021-06-02T14:09:27.052" v="4011"/>
          <ac:spMkLst>
            <pc:docMk/>
            <pc:sldMk cId="3104298904" sldId="272"/>
            <ac:spMk id="2" creationId="{779EB729-BE9C-425E-A3A5-C2B23735E5AB}"/>
          </ac:spMkLst>
        </pc:spChg>
        <pc:spChg chg="del">
          <ac:chgData name="Sanders Wang" userId="089d73b8-785c-4012-b931-81c632b6c9c7" providerId="ADAL" clId="{123A3659-8511-42A2-8251-FCA854022362}" dt="2021-06-02T09:12:40.452" v="2849" actId="478"/>
          <ac:spMkLst>
            <pc:docMk/>
            <pc:sldMk cId="3104298904" sldId="272"/>
            <ac:spMk id="3" creationId="{02A99456-5B26-4B6D-8415-B38AAFF052B0}"/>
          </ac:spMkLst>
        </pc:spChg>
        <pc:spChg chg="add del mod">
          <ac:chgData name="Sanders Wang" userId="089d73b8-785c-4012-b931-81c632b6c9c7" providerId="ADAL" clId="{123A3659-8511-42A2-8251-FCA854022362}" dt="2021-06-02T09:13:46.501" v="2854"/>
          <ac:spMkLst>
            <pc:docMk/>
            <pc:sldMk cId="3104298904" sldId="272"/>
            <ac:spMk id="4" creationId="{88A8C4A4-D636-4A28-B093-B2AC7628A27C}"/>
          </ac:spMkLst>
        </pc:spChg>
        <pc:spChg chg="add del mod">
          <ac:chgData name="Sanders Wang" userId="089d73b8-785c-4012-b931-81c632b6c9c7" providerId="ADAL" clId="{123A3659-8511-42A2-8251-FCA854022362}" dt="2021-06-02T09:15:42.035" v="2861" actId="478"/>
          <ac:spMkLst>
            <pc:docMk/>
            <pc:sldMk cId="3104298904" sldId="272"/>
            <ac:spMk id="6" creationId="{E6981BB8-DC2C-469A-8877-3F8FF31B956D}"/>
          </ac:spMkLst>
        </pc:spChg>
        <pc:spChg chg="add mod">
          <ac:chgData name="Sanders Wang" userId="089d73b8-785c-4012-b931-81c632b6c9c7" providerId="ADAL" clId="{123A3659-8511-42A2-8251-FCA854022362}" dt="2021-06-02T10:41:32.998" v="3141" actId="1076"/>
          <ac:spMkLst>
            <pc:docMk/>
            <pc:sldMk cId="3104298904" sldId="272"/>
            <ac:spMk id="7" creationId="{E86C8D6C-4F03-4AAE-8091-41C9CDFF4F49}"/>
          </ac:spMkLst>
        </pc:spChg>
        <pc:spChg chg="del">
          <ac:chgData name="Sanders Wang" userId="089d73b8-785c-4012-b931-81c632b6c9c7" providerId="ADAL" clId="{123A3659-8511-42A2-8251-FCA854022362}" dt="2021-06-02T09:12:40.452" v="2849" actId="478"/>
          <ac:spMkLst>
            <pc:docMk/>
            <pc:sldMk cId="3104298904" sldId="272"/>
            <ac:spMk id="15" creationId="{B90205A8-792B-4760-AD8A-873521D6DCEF}"/>
          </ac:spMkLst>
        </pc:spChg>
        <pc:spChg chg="add mod">
          <ac:chgData name="Sanders Wang" userId="089d73b8-785c-4012-b931-81c632b6c9c7" providerId="ADAL" clId="{123A3659-8511-42A2-8251-FCA854022362}" dt="2021-06-02T10:41:32.998" v="3141" actId="1076"/>
          <ac:spMkLst>
            <pc:docMk/>
            <pc:sldMk cId="3104298904" sldId="272"/>
            <ac:spMk id="17" creationId="{146D82FE-269F-43C1-A140-9DFE2BDA26D6}"/>
          </ac:spMkLst>
        </pc:spChg>
        <pc:spChg chg="add mod">
          <ac:chgData name="Sanders Wang" userId="089d73b8-785c-4012-b931-81c632b6c9c7" providerId="ADAL" clId="{123A3659-8511-42A2-8251-FCA854022362}" dt="2021-06-02T10:41:37.757" v="3142" actId="1076"/>
          <ac:spMkLst>
            <pc:docMk/>
            <pc:sldMk cId="3104298904" sldId="272"/>
            <ac:spMk id="19" creationId="{01BCC62E-054A-47BE-9CF7-4DA11A08F9AD}"/>
          </ac:spMkLst>
        </pc:spChg>
        <pc:spChg chg="add mod">
          <ac:chgData name="Sanders Wang" userId="089d73b8-785c-4012-b931-81c632b6c9c7" providerId="ADAL" clId="{123A3659-8511-42A2-8251-FCA854022362}" dt="2021-06-02T10:41:26.045" v="3140" actId="1076"/>
          <ac:spMkLst>
            <pc:docMk/>
            <pc:sldMk cId="3104298904" sldId="272"/>
            <ac:spMk id="20" creationId="{8DE51D65-738C-411D-9C01-F436564D3D3A}"/>
          </ac:spMkLst>
        </pc:spChg>
        <pc:spChg chg="add mod">
          <ac:chgData name="Sanders Wang" userId="089d73b8-785c-4012-b931-81c632b6c9c7" providerId="ADAL" clId="{123A3659-8511-42A2-8251-FCA854022362}" dt="2021-06-02T10:41:26.045" v="3140" actId="1076"/>
          <ac:spMkLst>
            <pc:docMk/>
            <pc:sldMk cId="3104298904" sldId="272"/>
            <ac:spMk id="21" creationId="{E60B1E61-ADD6-4D59-BEAB-70BEB90EF4CE}"/>
          </ac:spMkLst>
        </pc:spChg>
        <pc:spChg chg="add mod">
          <ac:chgData name="Sanders Wang" userId="089d73b8-785c-4012-b931-81c632b6c9c7" providerId="ADAL" clId="{123A3659-8511-42A2-8251-FCA854022362}" dt="2021-06-02T10:41:26.045" v="3140" actId="1076"/>
          <ac:spMkLst>
            <pc:docMk/>
            <pc:sldMk cId="3104298904" sldId="272"/>
            <ac:spMk id="22" creationId="{C8E48740-2983-48DC-AB32-4ABBA2E7EC77}"/>
          </ac:spMkLst>
        </pc:spChg>
        <pc:spChg chg="add mod">
          <ac:chgData name="Sanders Wang" userId="089d73b8-785c-4012-b931-81c632b6c9c7" providerId="ADAL" clId="{123A3659-8511-42A2-8251-FCA854022362}" dt="2021-06-02T10:41:26.045" v="3140" actId="1076"/>
          <ac:spMkLst>
            <pc:docMk/>
            <pc:sldMk cId="3104298904" sldId="272"/>
            <ac:spMk id="23" creationId="{45889ADD-4EC8-40C8-B127-59A270B4B3B4}"/>
          </ac:spMkLst>
        </pc:spChg>
        <pc:spChg chg="add mod">
          <ac:chgData name="Sanders Wang" userId="089d73b8-785c-4012-b931-81c632b6c9c7" providerId="ADAL" clId="{123A3659-8511-42A2-8251-FCA854022362}" dt="2021-06-02T10:41:26.045" v="3140" actId="1076"/>
          <ac:spMkLst>
            <pc:docMk/>
            <pc:sldMk cId="3104298904" sldId="272"/>
            <ac:spMk id="24" creationId="{68D3D021-6DBD-44B8-99CD-D64656A318B8}"/>
          </ac:spMkLst>
        </pc:spChg>
        <pc:spChg chg="add del mod">
          <ac:chgData name="Sanders Wang" userId="089d73b8-785c-4012-b931-81c632b6c9c7" providerId="ADAL" clId="{123A3659-8511-42A2-8251-FCA854022362}" dt="2021-06-02T09:18:57.402" v="2893" actId="478"/>
          <ac:spMkLst>
            <pc:docMk/>
            <pc:sldMk cId="3104298904" sldId="272"/>
            <ac:spMk id="25" creationId="{7AE425A3-0EF4-4B5E-AF74-AABB3A4E7733}"/>
          </ac:spMkLst>
        </pc:spChg>
        <pc:spChg chg="add mod">
          <ac:chgData name="Sanders Wang" userId="089d73b8-785c-4012-b931-81c632b6c9c7" providerId="ADAL" clId="{123A3659-8511-42A2-8251-FCA854022362}" dt="2021-06-02T10:41:26.045" v="3140" actId="1076"/>
          <ac:spMkLst>
            <pc:docMk/>
            <pc:sldMk cId="3104298904" sldId="272"/>
            <ac:spMk id="26" creationId="{03FDBA40-55E8-4B79-80EE-AFED225E67CC}"/>
          </ac:spMkLst>
        </pc:spChg>
        <pc:spChg chg="add mod">
          <ac:chgData name="Sanders Wang" userId="089d73b8-785c-4012-b931-81c632b6c9c7" providerId="ADAL" clId="{123A3659-8511-42A2-8251-FCA854022362}" dt="2021-06-02T10:41:26.045" v="3140" actId="1076"/>
          <ac:spMkLst>
            <pc:docMk/>
            <pc:sldMk cId="3104298904" sldId="272"/>
            <ac:spMk id="27" creationId="{A4DCFD16-CC74-4259-A8B7-0DE4B1A797BF}"/>
          </ac:spMkLst>
        </pc:spChg>
        <pc:spChg chg="add mod ord">
          <ac:chgData name="Sanders Wang" userId="089d73b8-785c-4012-b931-81c632b6c9c7" providerId="ADAL" clId="{123A3659-8511-42A2-8251-FCA854022362}" dt="2021-06-02T10:41:26.045" v="3140" actId="1076"/>
          <ac:spMkLst>
            <pc:docMk/>
            <pc:sldMk cId="3104298904" sldId="272"/>
            <ac:spMk id="28" creationId="{5D9A036A-DF34-4CDB-8535-4674B5451B5F}"/>
          </ac:spMkLst>
        </pc:spChg>
        <pc:spChg chg="add mod">
          <ac:chgData name="Sanders Wang" userId="089d73b8-785c-4012-b931-81c632b6c9c7" providerId="ADAL" clId="{123A3659-8511-42A2-8251-FCA854022362}" dt="2021-06-02T10:41:21.397" v="3139" actId="1076"/>
          <ac:spMkLst>
            <pc:docMk/>
            <pc:sldMk cId="3104298904" sldId="272"/>
            <ac:spMk id="29" creationId="{73A11AD8-2BF2-4817-911A-E6F501C34D55}"/>
          </ac:spMkLst>
        </pc:spChg>
        <pc:spChg chg="add mod">
          <ac:chgData name="Sanders Wang" userId="089d73b8-785c-4012-b931-81c632b6c9c7" providerId="ADAL" clId="{123A3659-8511-42A2-8251-FCA854022362}" dt="2021-06-02T10:41:21.397" v="3139" actId="1076"/>
          <ac:spMkLst>
            <pc:docMk/>
            <pc:sldMk cId="3104298904" sldId="272"/>
            <ac:spMk id="30" creationId="{03DB7853-2833-4B71-948B-A9BA152A44FF}"/>
          </ac:spMkLst>
        </pc:spChg>
        <pc:spChg chg="add mod">
          <ac:chgData name="Sanders Wang" userId="089d73b8-785c-4012-b931-81c632b6c9c7" providerId="ADAL" clId="{123A3659-8511-42A2-8251-FCA854022362}" dt="2021-06-02T10:41:21.397" v="3139" actId="1076"/>
          <ac:spMkLst>
            <pc:docMk/>
            <pc:sldMk cId="3104298904" sldId="272"/>
            <ac:spMk id="31" creationId="{46C4222C-AA4C-40A8-8AB2-9645FEDA0240}"/>
          </ac:spMkLst>
        </pc:spChg>
        <pc:spChg chg="add mod">
          <ac:chgData name="Sanders Wang" userId="089d73b8-785c-4012-b931-81c632b6c9c7" providerId="ADAL" clId="{123A3659-8511-42A2-8251-FCA854022362}" dt="2021-06-02T10:41:21.397" v="3139" actId="1076"/>
          <ac:spMkLst>
            <pc:docMk/>
            <pc:sldMk cId="3104298904" sldId="272"/>
            <ac:spMk id="32" creationId="{68CC60F2-E02B-4BA9-88B5-23C444751A68}"/>
          </ac:spMkLst>
        </pc:spChg>
        <pc:spChg chg="add mod">
          <ac:chgData name="Sanders Wang" userId="089d73b8-785c-4012-b931-81c632b6c9c7" providerId="ADAL" clId="{123A3659-8511-42A2-8251-FCA854022362}" dt="2021-06-02T10:41:21.397" v="3139" actId="1076"/>
          <ac:spMkLst>
            <pc:docMk/>
            <pc:sldMk cId="3104298904" sldId="272"/>
            <ac:spMk id="33" creationId="{1C2F5DAA-87BE-4E19-AB61-542B06F880E5}"/>
          </ac:spMkLst>
        </pc:spChg>
        <pc:spChg chg="add mod">
          <ac:chgData name="Sanders Wang" userId="089d73b8-785c-4012-b931-81c632b6c9c7" providerId="ADAL" clId="{123A3659-8511-42A2-8251-FCA854022362}" dt="2021-06-02T10:41:21.397" v="3139" actId="1076"/>
          <ac:spMkLst>
            <pc:docMk/>
            <pc:sldMk cId="3104298904" sldId="272"/>
            <ac:spMk id="34" creationId="{EF22BDEB-5CB3-491A-A095-15A6BC092442}"/>
          </ac:spMkLst>
        </pc:spChg>
        <pc:spChg chg="add mod">
          <ac:chgData name="Sanders Wang" userId="089d73b8-785c-4012-b931-81c632b6c9c7" providerId="ADAL" clId="{123A3659-8511-42A2-8251-FCA854022362}" dt="2021-06-02T10:41:21.397" v="3139" actId="1076"/>
          <ac:spMkLst>
            <pc:docMk/>
            <pc:sldMk cId="3104298904" sldId="272"/>
            <ac:spMk id="35" creationId="{B78367DC-F0D4-498F-8203-0C08F920BF0D}"/>
          </ac:spMkLst>
        </pc:spChg>
        <pc:spChg chg="add mod">
          <ac:chgData name="Sanders Wang" userId="089d73b8-785c-4012-b931-81c632b6c9c7" providerId="ADAL" clId="{123A3659-8511-42A2-8251-FCA854022362}" dt="2021-06-02T10:41:21.397" v="3139" actId="1076"/>
          <ac:spMkLst>
            <pc:docMk/>
            <pc:sldMk cId="3104298904" sldId="272"/>
            <ac:spMk id="36" creationId="{D423DE8A-43F2-40A9-AFA9-987E9FF99074}"/>
          </ac:spMkLst>
        </pc:spChg>
        <pc:spChg chg="add mod">
          <ac:chgData name="Sanders Wang" userId="089d73b8-785c-4012-b931-81c632b6c9c7" providerId="ADAL" clId="{123A3659-8511-42A2-8251-FCA854022362}" dt="2021-06-02T10:41:21.397" v="3139" actId="1076"/>
          <ac:spMkLst>
            <pc:docMk/>
            <pc:sldMk cId="3104298904" sldId="272"/>
            <ac:spMk id="37" creationId="{D394F434-9CC1-4C1A-9B01-FC00F847DC1C}"/>
          </ac:spMkLst>
        </pc:spChg>
        <pc:spChg chg="add mod">
          <ac:chgData name="Sanders Wang" userId="089d73b8-785c-4012-b931-81c632b6c9c7" providerId="ADAL" clId="{123A3659-8511-42A2-8251-FCA854022362}" dt="2021-06-02T10:41:42.725" v="3143" actId="1076"/>
          <ac:spMkLst>
            <pc:docMk/>
            <pc:sldMk cId="3104298904" sldId="272"/>
            <ac:spMk id="38" creationId="{ACAA4E73-F7E7-458B-ABEA-E52FBB5016A2}"/>
          </ac:spMkLst>
        </pc:spChg>
        <pc:spChg chg="add mod">
          <ac:chgData name="Sanders Wang" userId="089d73b8-785c-4012-b931-81c632b6c9c7" providerId="ADAL" clId="{123A3659-8511-42A2-8251-FCA854022362}" dt="2021-06-02T10:41:42.725" v="3143" actId="1076"/>
          <ac:spMkLst>
            <pc:docMk/>
            <pc:sldMk cId="3104298904" sldId="272"/>
            <ac:spMk id="39" creationId="{98479F2C-D36B-4EBD-8881-9F60DC74D91C}"/>
          </ac:spMkLst>
        </pc:spChg>
        <pc:spChg chg="add mod">
          <ac:chgData name="Sanders Wang" userId="089d73b8-785c-4012-b931-81c632b6c9c7" providerId="ADAL" clId="{123A3659-8511-42A2-8251-FCA854022362}" dt="2021-06-02T10:41:42.725" v="3143" actId="1076"/>
          <ac:spMkLst>
            <pc:docMk/>
            <pc:sldMk cId="3104298904" sldId="272"/>
            <ac:spMk id="41" creationId="{43222E65-C921-4BAD-8E5C-4586EDB60084}"/>
          </ac:spMkLst>
        </pc:spChg>
        <pc:spChg chg="add mod">
          <ac:chgData name="Sanders Wang" userId="089d73b8-785c-4012-b931-81c632b6c9c7" providerId="ADAL" clId="{123A3659-8511-42A2-8251-FCA854022362}" dt="2021-06-02T10:41:42.725" v="3143" actId="1076"/>
          <ac:spMkLst>
            <pc:docMk/>
            <pc:sldMk cId="3104298904" sldId="272"/>
            <ac:spMk id="42" creationId="{71BD5285-1518-43B7-B52E-6532C1251C6A}"/>
          </ac:spMkLst>
        </pc:spChg>
        <pc:spChg chg="add mod">
          <ac:chgData name="Sanders Wang" userId="089d73b8-785c-4012-b931-81c632b6c9c7" providerId="ADAL" clId="{123A3659-8511-42A2-8251-FCA854022362}" dt="2021-06-02T10:41:42.725" v="3143" actId="1076"/>
          <ac:spMkLst>
            <pc:docMk/>
            <pc:sldMk cId="3104298904" sldId="272"/>
            <ac:spMk id="49" creationId="{8BBFFB61-457B-49DC-AEAE-7CC031D1A058}"/>
          </ac:spMkLst>
        </pc:spChg>
        <pc:spChg chg="add mod">
          <ac:chgData name="Sanders Wang" userId="089d73b8-785c-4012-b931-81c632b6c9c7" providerId="ADAL" clId="{123A3659-8511-42A2-8251-FCA854022362}" dt="2021-06-02T10:41:42.725" v="3143" actId="1076"/>
          <ac:spMkLst>
            <pc:docMk/>
            <pc:sldMk cId="3104298904" sldId="272"/>
            <ac:spMk id="50" creationId="{A5E3651F-16A8-400E-802C-6A062F93B9AB}"/>
          </ac:spMkLst>
        </pc:spChg>
        <pc:spChg chg="add mod">
          <ac:chgData name="Sanders Wang" userId="089d73b8-785c-4012-b931-81c632b6c9c7" providerId="ADAL" clId="{123A3659-8511-42A2-8251-FCA854022362}" dt="2021-06-02T10:27:01.303" v="2975" actId="571"/>
          <ac:spMkLst>
            <pc:docMk/>
            <pc:sldMk cId="3104298904" sldId="272"/>
            <ac:spMk id="51" creationId="{8CBA288A-24C7-44D7-94B7-7F847BD79253}"/>
          </ac:spMkLst>
        </pc:spChg>
        <pc:spChg chg="add mod">
          <ac:chgData name="Sanders Wang" userId="089d73b8-785c-4012-b931-81c632b6c9c7" providerId="ADAL" clId="{123A3659-8511-42A2-8251-FCA854022362}" dt="2021-06-02T10:27:01.303" v="2975" actId="571"/>
          <ac:spMkLst>
            <pc:docMk/>
            <pc:sldMk cId="3104298904" sldId="272"/>
            <ac:spMk id="52" creationId="{7BC50C85-3FEB-4965-9DC6-6910AC99E23D}"/>
          </ac:spMkLst>
        </pc:spChg>
        <pc:spChg chg="add mod">
          <ac:chgData name="Sanders Wang" userId="089d73b8-785c-4012-b931-81c632b6c9c7" providerId="ADAL" clId="{123A3659-8511-42A2-8251-FCA854022362}" dt="2021-06-02T10:27:01.303" v="2975" actId="571"/>
          <ac:spMkLst>
            <pc:docMk/>
            <pc:sldMk cId="3104298904" sldId="272"/>
            <ac:spMk id="53" creationId="{9CA22F4C-E450-4D3F-9EAC-4EE48A84580F}"/>
          </ac:spMkLst>
        </pc:spChg>
        <pc:spChg chg="add mod">
          <ac:chgData name="Sanders Wang" userId="089d73b8-785c-4012-b931-81c632b6c9c7" providerId="ADAL" clId="{123A3659-8511-42A2-8251-FCA854022362}" dt="2021-06-02T10:27:01.303" v="2975" actId="571"/>
          <ac:spMkLst>
            <pc:docMk/>
            <pc:sldMk cId="3104298904" sldId="272"/>
            <ac:spMk id="54" creationId="{3A7FABB1-AC66-4DE5-BBF0-8619685CA62F}"/>
          </ac:spMkLst>
        </pc:spChg>
        <pc:spChg chg="add mod">
          <ac:chgData name="Sanders Wang" userId="089d73b8-785c-4012-b931-81c632b6c9c7" providerId="ADAL" clId="{123A3659-8511-42A2-8251-FCA854022362}" dt="2021-06-02T10:27:01.303" v="2975" actId="571"/>
          <ac:spMkLst>
            <pc:docMk/>
            <pc:sldMk cId="3104298904" sldId="272"/>
            <ac:spMk id="55" creationId="{336F5587-3745-4126-86EF-33A7C3E47B22}"/>
          </ac:spMkLst>
        </pc:spChg>
        <pc:spChg chg="add mod">
          <ac:chgData name="Sanders Wang" userId="089d73b8-785c-4012-b931-81c632b6c9c7" providerId="ADAL" clId="{123A3659-8511-42A2-8251-FCA854022362}" dt="2021-06-02T10:27:01.303" v="2975" actId="571"/>
          <ac:spMkLst>
            <pc:docMk/>
            <pc:sldMk cId="3104298904" sldId="272"/>
            <ac:spMk id="56" creationId="{82A96863-B4A5-436A-BA24-30FFE7E86521}"/>
          </ac:spMkLst>
        </pc:spChg>
        <pc:spChg chg="add mod">
          <ac:chgData name="Sanders Wang" userId="089d73b8-785c-4012-b931-81c632b6c9c7" providerId="ADAL" clId="{123A3659-8511-42A2-8251-FCA854022362}" dt="2021-06-02T10:27:01.303" v="2975" actId="571"/>
          <ac:spMkLst>
            <pc:docMk/>
            <pc:sldMk cId="3104298904" sldId="272"/>
            <ac:spMk id="57" creationId="{7399970F-F39A-4439-8A18-DB16FDCB6F25}"/>
          </ac:spMkLst>
        </pc:spChg>
        <pc:spChg chg="add mod">
          <ac:chgData name="Sanders Wang" userId="089d73b8-785c-4012-b931-81c632b6c9c7" providerId="ADAL" clId="{123A3659-8511-42A2-8251-FCA854022362}" dt="2021-06-02T10:27:01.303" v="2975" actId="571"/>
          <ac:spMkLst>
            <pc:docMk/>
            <pc:sldMk cId="3104298904" sldId="272"/>
            <ac:spMk id="58" creationId="{14708551-62B1-451F-887F-4320E79A31B1}"/>
          </ac:spMkLst>
        </pc:spChg>
        <pc:spChg chg="add mod">
          <ac:chgData name="Sanders Wang" userId="089d73b8-785c-4012-b931-81c632b6c9c7" providerId="ADAL" clId="{123A3659-8511-42A2-8251-FCA854022362}" dt="2021-06-02T10:27:01.303" v="2975" actId="571"/>
          <ac:spMkLst>
            <pc:docMk/>
            <pc:sldMk cId="3104298904" sldId="272"/>
            <ac:spMk id="59" creationId="{E1E47C95-9C77-45E9-8529-12F1C4A5C908}"/>
          </ac:spMkLst>
        </pc:spChg>
        <pc:spChg chg="add del mod">
          <ac:chgData name="Sanders Wang" userId="089d73b8-785c-4012-b931-81c632b6c9c7" providerId="ADAL" clId="{123A3659-8511-42A2-8251-FCA854022362}" dt="2021-06-02T10:40:17.218" v="3132" actId="478"/>
          <ac:spMkLst>
            <pc:docMk/>
            <pc:sldMk cId="3104298904" sldId="272"/>
            <ac:spMk id="61" creationId="{A7F6934D-13D7-4FB5-BA1D-DFC6C54339CF}"/>
          </ac:spMkLst>
        </pc:spChg>
        <pc:spChg chg="add del mod">
          <ac:chgData name="Sanders Wang" userId="089d73b8-785c-4012-b931-81c632b6c9c7" providerId="ADAL" clId="{123A3659-8511-42A2-8251-FCA854022362}" dt="2021-06-02T10:40:15.316" v="3131" actId="478"/>
          <ac:spMkLst>
            <pc:docMk/>
            <pc:sldMk cId="3104298904" sldId="272"/>
            <ac:spMk id="62" creationId="{A0A97073-7A76-4858-9372-A8F5C2C9B4EF}"/>
          </ac:spMkLst>
        </pc:spChg>
        <pc:spChg chg="add del mod ord">
          <ac:chgData name="Sanders Wang" userId="089d73b8-785c-4012-b931-81c632b6c9c7" providerId="ADAL" clId="{123A3659-8511-42A2-8251-FCA854022362}" dt="2021-06-02T10:27:57.884" v="2983" actId="478"/>
          <ac:spMkLst>
            <pc:docMk/>
            <pc:sldMk cId="3104298904" sldId="272"/>
            <ac:spMk id="63" creationId="{74A3ACCC-E401-4860-9BD0-51816BBF8081}"/>
          </ac:spMkLst>
        </pc:spChg>
        <pc:spChg chg="add mod">
          <ac:chgData name="Sanders Wang" userId="089d73b8-785c-4012-b931-81c632b6c9c7" providerId="ADAL" clId="{123A3659-8511-42A2-8251-FCA854022362}" dt="2021-06-02T10:27:22.815" v="2980" actId="20577"/>
          <ac:spMkLst>
            <pc:docMk/>
            <pc:sldMk cId="3104298904" sldId="272"/>
            <ac:spMk id="65" creationId="{BD320CB9-5F2C-4771-8C87-064E02A37834}"/>
          </ac:spMkLst>
        </pc:spChg>
        <pc:spChg chg="add mod">
          <ac:chgData name="Sanders Wang" userId="089d73b8-785c-4012-b931-81c632b6c9c7" providerId="ADAL" clId="{123A3659-8511-42A2-8251-FCA854022362}" dt="2021-06-02T10:42:29.183" v="3153" actId="14100"/>
          <ac:spMkLst>
            <pc:docMk/>
            <pc:sldMk cId="3104298904" sldId="272"/>
            <ac:spMk id="67" creationId="{FB1B092B-7665-4E81-BC55-F576DA47E4FB}"/>
          </ac:spMkLst>
        </pc:spChg>
        <pc:spChg chg="add del mod">
          <ac:chgData name="Sanders Wang" userId="089d73b8-785c-4012-b931-81c632b6c9c7" providerId="ADAL" clId="{123A3659-8511-42A2-8251-FCA854022362}" dt="2021-06-02T10:40:19.420" v="3133" actId="478"/>
          <ac:spMkLst>
            <pc:docMk/>
            <pc:sldMk cId="3104298904" sldId="272"/>
            <ac:spMk id="2052" creationId="{2E70DAE3-21F3-43E3-AAEC-6F1C9FB99D48}"/>
          </ac:spMkLst>
        </pc:spChg>
        <pc:grpChg chg="add del mod ord">
          <ac:chgData name="Sanders Wang" userId="089d73b8-785c-4012-b931-81c632b6c9c7" providerId="ADAL" clId="{123A3659-8511-42A2-8251-FCA854022362}" dt="2021-06-02T10:27:57.884" v="2983" actId="478"/>
          <ac:grpSpMkLst>
            <pc:docMk/>
            <pc:sldMk cId="3104298904" sldId="272"/>
            <ac:grpSpMk id="2053" creationId="{0516FA96-9BD1-4A9A-8E12-AFBEC1B0117A}"/>
          </ac:grpSpMkLst>
        </pc:grpChg>
        <pc:picChg chg="add mod">
          <ac:chgData name="Sanders Wang" userId="089d73b8-785c-4012-b931-81c632b6c9c7" providerId="ADAL" clId="{123A3659-8511-42A2-8251-FCA854022362}" dt="2021-06-02T10:42:36.175" v="3155" actId="1076"/>
          <ac:picMkLst>
            <pc:docMk/>
            <pc:sldMk cId="3104298904" sldId="272"/>
            <ac:picMk id="66" creationId="{9630ADBD-150C-4693-B96B-214BFAB4268B}"/>
          </ac:picMkLst>
        </pc:picChg>
        <pc:picChg chg="add del mod">
          <ac:chgData name="Sanders Wang" userId="089d73b8-785c-4012-b931-81c632b6c9c7" providerId="ADAL" clId="{123A3659-8511-42A2-8251-FCA854022362}" dt="2021-06-02T09:15:39.064" v="2860" actId="478"/>
          <ac:picMkLst>
            <pc:docMk/>
            <pc:sldMk cId="3104298904" sldId="272"/>
            <ac:picMk id="2051" creationId="{5C454DE9-9210-43F9-825A-76C4E6FA487A}"/>
          </ac:picMkLst>
        </pc:picChg>
        <pc:cxnChg chg="add mod">
          <ac:chgData name="Sanders Wang" userId="089d73b8-785c-4012-b931-81c632b6c9c7" providerId="ADAL" clId="{123A3659-8511-42A2-8251-FCA854022362}" dt="2021-06-02T10:41:26.045" v="3140" actId="1076"/>
          <ac:cxnSpMkLst>
            <pc:docMk/>
            <pc:sldMk cId="3104298904" sldId="272"/>
            <ac:cxnSpMk id="9" creationId="{EF004760-373A-4A24-AEDA-429F47AB4158}"/>
          </ac:cxnSpMkLst>
        </pc:cxnChg>
        <pc:cxnChg chg="add mod">
          <ac:chgData name="Sanders Wang" userId="089d73b8-785c-4012-b931-81c632b6c9c7" providerId="ADAL" clId="{123A3659-8511-42A2-8251-FCA854022362}" dt="2021-06-02T10:41:42.725" v="3143" actId="1076"/>
          <ac:cxnSpMkLst>
            <pc:docMk/>
            <pc:sldMk cId="3104298904" sldId="272"/>
            <ac:cxnSpMk id="40" creationId="{BCDB8943-9713-4F0A-A88A-CAF93BE85D6C}"/>
          </ac:cxnSpMkLst>
        </pc:cxnChg>
        <pc:cxnChg chg="add mod">
          <ac:chgData name="Sanders Wang" userId="089d73b8-785c-4012-b931-81c632b6c9c7" providerId="ADAL" clId="{123A3659-8511-42A2-8251-FCA854022362}" dt="2021-06-02T10:41:42.725" v="3143" actId="1076"/>
          <ac:cxnSpMkLst>
            <pc:docMk/>
            <pc:sldMk cId="3104298904" sldId="272"/>
            <ac:cxnSpMk id="43" creationId="{7BB2123A-678B-424D-A265-D50FC8D607D5}"/>
          </ac:cxnSpMkLst>
        </pc:cxnChg>
        <pc:cxnChg chg="add mod">
          <ac:chgData name="Sanders Wang" userId="089d73b8-785c-4012-b931-81c632b6c9c7" providerId="ADAL" clId="{123A3659-8511-42A2-8251-FCA854022362}" dt="2021-06-02T10:41:42.725" v="3143" actId="1076"/>
          <ac:cxnSpMkLst>
            <pc:docMk/>
            <pc:sldMk cId="3104298904" sldId="272"/>
            <ac:cxnSpMk id="46" creationId="{0335B03D-FE83-438B-AD32-AB18DF792D61}"/>
          </ac:cxnSpMkLst>
        </pc:cxnChg>
      </pc:sldChg>
      <pc:sldChg chg="add del">
        <pc:chgData name="Sanders Wang" userId="089d73b8-785c-4012-b931-81c632b6c9c7" providerId="ADAL" clId="{123A3659-8511-42A2-8251-FCA854022362}" dt="2021-06-02T10:42:49.544" v="3156" actId="47"/>
        <pc:sldMkLst>
          <pc:docMk/>
          <pc:sldMk cId="712558302" sldId="273"/>
        </pc:sldMkLst>
      </pc:sldChg>
      <pc:sldChg chg="addSp delSp modSp add mod">
        <pc:chgData name="Sanders Wang" userId="089d73b8-785c-4012-b931-81c632b6c9c7" providerId="ADAL" clId="{123A3659-8511-42A2-8251-FCA854022362}" dt="2021-06-03T09:35:37.235" v="4216" actId="20577"/>
        <pc:sldMkLst>
          <pc:docMk/>
          <pc:sldMk cId="1349496153" sldId="274"/>
        </pc:sldMkLst>
        <pc:spChg chg="mod">
          <ac:chgData name="Sanders Wang" userId="089d73b8-785c-4012-b931-81c632b6c9c7" providerId="ADAL" clId="{123A3659-8511-42A2-8251-FCA854022362}" dt="2021-06-02T14:09:33.745" v="4012"/>
          <ac:spMkLst>
            <pc:docMk/>
            <pc:sldMk cId="1349496153" sldId="274"/>
            <ac:spMk id="2" creationId="{779EB729-BE9C-425E-A3A5-C2B23735E5AB}"/>
          </ac:spMkLst>
        </pc:spChg>
        <pc:spChg chg="del">
          <ac:chgData name="Sanders Wang" userId="089d73b8-785c-4012-b931-81c632b6c9c7" providerId="ADAL" clId="{123A3659-8511-42A2-8251-FCA854022362}" dt="2021-06-02T10:30:00.340" v="3004" actId="478"/>
          <ac:spMkLst>
            <pc:docMk/>
            <pc:sldMk cId="1349496153" sldId="274"/>
            <ac:spMk id="7" creationId="{E86C8D6C-4F03-4AAE-8091-41C9CDFF4F49}"/>
          </ac:spMkLst>
        </pc:spChg>
        <pc:spChg chg="del">
          <ac:chgData name="Sanders Wang" userId="089d73b8-785c-4012-b931-81c632b6c9c7" providerId="ADAL" clId="{123A3659-8511-42A2-8251-FCA854022362}" dt="2021-06-02T10:30:00.340" v="3004" actId="478"/>
          <ac:spMkLst>
            <pc:docMk/>
            <pc:sldMk cId="1349496153" sldId="274"/>
            <ac:spMk id="17" creationId="{146D82FE-269F-43C1-A140-9DFE2BDA26D6}"/>
          </ac:spMkLst>
        </pc:spChg>
        <pc:spChg chg="del">
          <ac:chgData name="Sanders Wang" userId="089d73b8-785c-4012-b931-81c632b6c9c7" providerId="ADAL" clId="{123A3659-8511-42A2-8251-FCA854022362}" dt="2021-06-02T10:30:00.340" v="3004" actId="478"/>
          <ac:spMkLst>
            <pc:docMk/>
            <pc:sldMk cId="1349496153" sldId="274"/>
            <ac:spMk id="19" creationId="{01BCC62E-054A-47BE-9CF7-4DA11A08F9AD}"/>
          </ac:spMkLst>
        </pc:spChg>
        <pc:spChg chg="del">
          <ac:chgData name="Sanders Wang" userId="089d73b8-785c-4012-b931-81c632b6c9c7" providerId="ADAL" clId="{123A3659-8511-42A2-8251-FCA854022362}" dt="2021-06-02T10:30:00.340" v="3004" actId="478"/>
          <ac:spMkLst>
            <pc:docMk/>
            <pc:sldMk cId="1349496153" sldId="274"/>
            <ac:spMk id="20" creationId="{8DE51D65-738C-411D-9C01-F436564D3D3A}"/>
          </ac:spMkLst>
        </pc:spChg>
        <pc:spChg chg="del">
          <ac:chgData name="Sanders Wang" userId="089d73b8-785c-4012-b931-81c632b6c9c7" providerId="ADAL" clId="{123A3659-8511-42A2-8251-FCA854022362}" dt="2021-06-02T10:30:00.340" v="3004" actId="478"/>
          <ac:spMkLst>
            <pc:docMk/>
            <pc:sldMk cId="1349496153" sldId="274"/>
            <ac:spMk id="21" creationId="{E60B1E61-ADD6-4D59-BEAB-70BEB90EF4CE}"/>
          </ac:spMkLst>
        </pc:spChg>
        <pc:spChg chg="del">
          <ac:chgData name="Sanders Wang" userId="089d73b8-785c-4012-b931-81c632b6c9c7" providerId="ADAL" clId="{123A3659-8511-42A2-8251-FCA854022362}" dt="2021-06-02T10:30:00.340" v="3004" actId="478"/>
          <ac:spMkLst>
            <pc:docMk/>
            <pc:sldMk cId="1349496153" sldId="274"/>
            <ac:spMk id="22" creationId="{C8E48740-2983-48DC-AB32-4ABBA2E7EC77}"/>
          </ac:spMkLst>
        </pc:spChg>
        <pc:spChg chg="del">
          <ac:chgData name="Sanders Wang" userId="089d73b8-785c-4012-b931-81c632b6c9c7" providerId="ADAL" clId="{123A3659-8511-42A2-8251-FCA854022362}" dt="2021-06-02T10:30:00.340" v="3004" actId="478"/>
          <ac:spMkLst>
            <pc:docMk/>
            <pc:sldMk cId="1349496153" sldId="274"/>
            <ac:spMk id="23" creationId="{45889ADD-4EC8-40C8-B127-59A270B4B3B4}"/>
          </ac:spMkLst>
        </pc:spChg>
        <pc:spChg chg="del">
          <ac:chgData name="Sanders Wang" userId="089d73b8-785c-4012-b931-81c632b6c9c7" providerId="ADAL" clId="{123A3659-8511-42A2-8251-FCA854022362}" dt="2021-06-02T10:30:00.340" v="3004" actId="478"/>
          <ac:spMkLst>
            <pc:docMk/>
            <pc:sldMk cId="1349496153" sldId="274"/>
            <ac:spMk id="24" creationId="{68D3D021-6DBD-44B8-99CD-D64656A318B8}"/>
          </ac:spMkLst>
        </pc:spChg>
        <pc:spChg chg="del">
          <ac:chgData name="Sanders Wang" userId="089d73b8-785c-4012-b931-81c632b6c9c7" providerId="ADAL" clId="{123A3659-8511-42A2-8251-FCA854022362}" dt="2021-06-02T10:30:00.340" v="3004" actId="478"/>
          <ac:spMkLst>
            <pc:docMk/>
            <pc:sldMk cId="1349496153" sldId="274"/>
            <ac:spMk id="26" creationId="{03FDBA40-55E8-4B79-80EE-AFED225E67CC}"/>
          </ac:spMkLst>
        </pc:spChg>
        <pc:spChg chg="del">
          <ac:chgData name="Sanders Wang" userId="089d73b8-785c-4012-b931-81c632b6c9c7" providerId="ADAL" clId="{123A3659-8511-42A2-8251-FCA854022362}" dt="2021-06-02T10:30:00.340" v="3004" actId="478"/>
          <ac:spMkLst>
            <pc:docMk/>
            <pc:sldMk cId="1349496153" sldId="274"/>
            <ac:spMk id="27" creationId="{A4DCFD16-CC74-4259-A8B7-0DE4B1A797BF}"/>
          </ac:spMkLst>
        </pc:spChg>
        <pc:spChg chg="del">
          <ac:chgData name="Sanders Wang" userId="089d73b8-785c-4012-b931-81c632b6c9c7" providerId="ADAL" clId="{123A3659-8511-42A2-8251-FCA854022362}" dt="2021-06-02T10:30:00.340" v="3004" actId="478"/>
          <ac:spMkLst>
            <pc:docMk/>
            <pc:sldMk cId="1349496153" sldId="274"/>
            <ac:spMk id="28" creationId="{5D9A036A-DF34-4CDB-8535-4674B5451B5F}"/>
          </ac:spMkLst>
        </pc:spChg>
        <pc:spChg chg="del">
          <ac:chgData name="Sanders Wang" userId="089d73b8-785c-4012-b931-81c632b6c9c7" providerId="ADAL" clId="{123A3659-8511-42A2-8251-FCA854022362}" dt="2021-06-02T10:30:00.340" v="3004" actId="478"/>
          <ac:spMkLst>
            <pc:docMk/>
            <pc:sldMk cId="1349496153" sldId="274"/>
            <ac:spMk id="29" creationId="{73A11AD8-2BF2-4817-911A-E6F501C34D55}"/>
          </ac:spMkLst>
        </pc:spChg>
        <pc:spChg chg="del">
          <ac:chgData name="Sanders Wang" userId="089d73b8-785c-4012-b931-81c632b6c9c7" providerId="ADAL" clId="{123A3659-8511-42A2-8251-FCA854022362}" dt="2021-06-02T10:30:00.340" v="3004" actId="478"/>
          <ac:spMkLst>
            <pc:docMk/>
            <pc:sldMk cId="1349496153" sldId="274"/>
            <ac:spMk id="30" creationId="{03DB7853-2833-4B71-948B-A9BA152A44FF}"/>
          </ac:spMkLst>
        </pc:spChg>
        <pc:spChg chg="del">
          <ac:chgData name="Sanders Wang" userId="089d73b8-785c-4012-b931-81c632b6c9c7" providerId="ADAL" clId="{123A3659-8511-42A2-8251-FCA854022362}" dt="2021-06-02T10:30:00.340" v="3004" actId="478"/>
          <ac:spMkLst>
            <pc:docMk/>
            <pc:sldMk cId="1349496153" sldId="274"/>
            <ac:spMk id="31" creationId="{46C4222C-AA4C-40A8-8AB2-9645FEDA0240}"/>
          </ac:spMkLst>
        </pc:spChg>
        <pc:spChg chg="del">
          <ac:chgData name="Sanders Wang" userId="089d73b8-785c-4012-b931-81c632b6c9c7" providerId="ADAL" clId="{123A3659-8511-42A2-8251-FCA854022362}" dt="2021-06-02T10:30:00.340" v="3004" actId="478"/>
          <ac:spMkLst>
            <pc:docMk/>
            <pc:sldMk cId="1349496153" sldId="274"/>
            <ac:spMk id="32" creationId="{68CC60F2-E02B-4BA9-88B5-23C444751A68}"/>
          </ac:spMkLst>
        </pc:spChg>
        <pc:spChg chg="del">
          <ac:chgData name="Sanders Wang" userId="089d73b8-785c-4012-b931-81c632b6c9c7" providerId="ADAL" clId="{123A3659-8511-42A2-8251-FCA854022362}" dt="2021-06-02T10:30:00.340" v="3004" actId="478"/>
          <ac:spMkLst>
            <pc:docMk/>
            <pc:sldMk cId="1349496153" sldId="274"/>
            <ac:spMk id="33" creationId="{1C2F5DAA-87BE-4E19-AB61-542B06F880E5}"/>
          </ac:spMkLst>
        </pc:spChg>
        <pc:spChg chg="del">
          <ac:chgData name="Sanders Wang" userId="089d73b8-785c-4012-b931-81c632b6c9c7" providerId="ADAL" clId="{123A3659-8511-42A2-8251-FCA854022362}" dt="2021-06-02T10:30:00.340" v="3004" actId="478"/>
          <ac:spMkLst>
            <pc:docMk/>
            <pc:sldMk cId="1349496153" sldId="274"/>
            <ac:spMk id="34" creationId="{EF22BDEB-5CB3-491A-A095-15A6BC092442}"/>
          </ac:spMkLst>
        </pc:spChg>
        <pc:spChg chg="del">
          <ac:chgData name="Sanders Wang" userId="089d73b8-785c-4012-b931-81c632b6c9c7" providerId="ADAL" clId="{123A3659-8511-42A2-8251-FCA854022362}" dt="2021-06-02T10:30:00.340" v="3004" actId="478"/>
          <ac:spMkLst>
            <pc:docMk/>
            <pc:sldMk cId="1349496153" sldId="274"/>
            <ac:spMk id="35" creationId="{B78367DC-F0D4-498F-8203-0C08F920BF0D}"/>
          </ac:spMkLst>
        </pc:spChg>
        <pc:spChg chg="del">
          <ac:chgData name="Sanders Wang" userId="089d73b8-785c-4012-b931-81c632b6c9c7" providerId="ADAL" clId="{123A3659-8511-42A2-8251-FCA854022362}" dt="2021-06-02T10:30:00.340" v="3004" actId="478"/>
          <ac:spMkLst>
            <pc:docMk/>
            <pc:sldMk cId="1349496153" sldId="274"/>
            <ac:spMk id="36" creationId="{D423DE8A-43F2-40A9-AFA9-987E9FF99074}"/>
          </ac:spMkLst>
        </pc:spChg>
        <pc:spChg chg="del">
          <ac:chgData name="Sanders Wang" userId="089d73b8-785c-4012-b931-81c632b6c9c7" providerId="ADAL" clId="{123A3659-8511-42A2-8251-FCA854022362}" dt="2021-06-02T10:30:00.340" v="3004" actId="478"/>
          <ac:spMkLst>
            <pc:docMk/>
            <pc:sldMk cId="1349496153" sldId="274"/>
            <ac:spMk id="37" creationId="{D394F434-9CC1-4C1A-9B01-FC00F847DC1C}"/>
          </ac:spMkLst>
        </pc:spChg>
        <pc:spChg chg="del">
          <ac:chgData name="Sanders Wang" userId="089d73b8-785c-4012-b931-81c632b6c9c7" providerId="ADAL" clId="{123A3659-8511-42A2-8251-FCA854022362}" dt="2021-06-02T10:30:00.340" v="3004" actId="478"/>
          <ac:spMkLst>
            <pc:docMk/>
            <pc:sldMk cId="1349496153" sldId="274"/>
            <ac:spMk id="38" creationId="{ACAA4E73-F7E7-458B-ABEA-E52FBB5016A2}"/>
          </ac:spMkLst>
        </pc:spChg>
        <pc:spChg chg="del">
          <ac:chgData name="Sanders Wang" userId="089d73b8-785c-4012-b931-81c632b6c9c7" providerId="ADAL" clId="{123A3659-8511-42A2-8251-FCA854022362}" dt="2021-06-02T10:30:00.340" v="3004" actId="478"/>
          <ac:spMkLst>
            <pc:docMk/>
            <pc:sldMk cId="1349496153" sldId="274"/>
            <ac:spMk id="39" creationId="{98479F2C-D36B-4EBD-8881-9F60DC74D91C}"/>
          </ac:spMkLst>
        </pc:spChg>
        <pc:spChg chg="del">
          <ac:chgData name="Sanders Wang" userId="089d73b8-785c-4012-b931-81c632b6c9c7" providerId="ADAL" clId="{123A3659-8511-42A2-8251-FCA854022362}" dt="2021-06-02T10:30:00.340" v="3004" actId="478"/>
          <ac:spMkLst>
            <pc:docMk/>
            <pc:sldMk cId="1349496153" sldId="274"/>
            <ac:spMk id="41" creationId="{43222E65-C921-4BAD-8E5C-4586EDB60084}"/>
          </ac:spMkLst>
        </pc:spChg>
        <pc:spChg chg="del">
          <ac:chgData name="Sanders Wang" userId="089d73b8-785c-4012-b931-81c632b6c9c7" providerId="ADAL" clId="{123A3659-8511-42A2-8251-FCA854022362}" dt="2021-06-02T10:30:00.340" v="3004" actId="478"/>
          <ac:spMkLst>
            <pc:docMk/>
            <pc:sldMk cId="1349496153" sldId="274"/>
            <ac:spMk id="42" creationId="{71BD5285-1518-43B7-B52E-6532C1251C6A}"/>
          </ac:spMkLst>
        </pc:spChg>
        <pc:spChg chg="del">
          <ac:chgData name="Sanders Wang" userId="089d73b8-785c-4012-b931-81c632b6c9c7" providerId="ADAL" clId="{123A3659-8511-42A2-8251-FCA854022362}" dt="2021-06-02T10:30:00.340" v="3004" actId="478"/>
          <ac:spMkLst>
            <pc:docMk/>
            <pc:sldMk cId="1349496153" sldId="274"/>
            <ac:spMk id="49" creationId="{8BBFFB61-457B-49DC-AEAE-7CC031D1A058}"/>
          </ac:spMkLst>
        </pc:spChg>
        <pc:spChg chg="del">
          <ac:chgData name="Sanders Wang" userId="089d73b8-785c-4012-b931-81c632b6c9c7" providerId="ADAL" clId="{123A3659-8511-42A2-8251-FCA854022362}" dt="2021-06-02T10:30:00.340" v="3004" actId="478"/>
          <ac:spMkLst>
            <pc:docMk/>
            <pc:sldMk cId="1349496153" sldId="274"/>
            <ac:spMk id="50" creationId="{A5E3651F-16A8-400E-802C-6A062F93B9AB}"/>
          </ac:spMkLst>
        </pc:spChg>
        <pc:spChg chg="mod topLvl">
          <ac:chgData name="Sanders Wang" userId="089d73b8-785c-4012-b931-81c632b6c9c7" providerId="ADAL" clId="{123A3659-8511-42A2-8251-FCA854022362}" dt="2021-06-02T10:33:41.242" v="3047" actId="165"/>
          <ac:spMkLst>
            <pc:docMk/>
            <pc:sldMk cId="1349496153" sldId="274"/>
            <ac:spMk id="51" creationId="{8CBA288A-24C7-44D7-94B7-7F847BD79253}"/>
          </ac:spMkLst>
        </pc:spChg>
        <pc:spChg chg="mod topLvl">
          <ac:chgData name="Sanders Wang" userId="089d73b8-785c-4012-b931-81c632b6c9c7" providerId="ADAL" clId="{123A3659-8511-42A2-8251-FCA854022362}" dt="2021-06-02T10:33:41.242" v="3047" actId="165"/>
          <ac:spMkLst>
            <pc:docMk/>
            <pc:sldMk cId="1349496153" sldId="274"/>
            <ac:spMk id="52" creationId="{7BC50C85-3FEB-4965-9DC6-6910AC99E23D}"/>
          </ac:spMkLst>
        </pc:spChg>
        <pc:spChg chg="mod topLvl">
          <ac:chgData name="Sanders Wang" userId="089d73b8-785c-4012-b931-81c632b6c9c7" providerId="ADAL" clId="{123A3659-8511-42A2-8251-FCA854022362}" dt="2021-06-02T10:33:41.242" v="3047" actId="165"/>
          <ac:spMkLst>
            <pc:docMk/>
            <pc:sldMk cId="1349496153" sldId="274"/>
            <ac:spMk id="53" creationId="{9CA22F4C-E450-4D3F-9EAC-4EE48A84580F}"/>
          </ac:spMkLst>
        </pc:spChg>
        <pc:spChg chg="mod topLvl">
          <ac:chgData name="Sanders Wang" userId="089d73b8-785c-4012-b931-81c632b6c9c7" providerId="ADAL" clId="{123A3659-8511-42A2-8251-FCA854022362}" dt="2021-06-02T10:33:41.242" v="3047" actId="165"/>
          <ac:spMkLst>
            <pc:docMk/>
            <pc:sldMk cId="1349496153" sldId="274"/>
            <ac:spMk id="54" creationId="{3A7FABB1-AC66-4DE5-BBF0-8619685CA62F}"/>
          </ac:spMkLst>
        </pc:spChg>
        <pc:spChg chg="mod topLvl">
          <ac:chgData name="Sanders Wang" userId="089d73b8-785c-4012-b931-81c632b6c9c7" providerId="ADAL" clId="{123A3659-8511-42A2-8251-FCA854022362}" dt="2021-06-02T10:33:41.242" v="3047" actId="165"/>
          <ac:spMkLst>
            <pc:docMk/>
            <pc:sldMk cId="1349496153" sldId="274"/>
            <ac:spMk id="55" creationId="{336F5587-3745-4126-86EF-33A7C3E47B22}"/>
          </ac:spMkLst>
        </pc:spChg>
        <pc:spChg chg="mod topLvl">
          <ac:chgData name="Sanders Wang" userId="089d73b8-785c-4012-b931-81c632b6c9c7" providerId="ADAL" clId="{123A3659-8511-42A2-8251-FCA854022362}" dt="2021-06-02T10:33:41.242" v="3047" actId="165"/>
          <ac:spMkLst>
            <pc:docMk/>
            <pc:sldMk cId="1349496153" sldId="274"/>
            <ac:spMk id="56" creationId="{82A96863-B4A5-436A-BA24-30FFE7E86521}"/>
          </ac:spMkLst>
        </pc:spChg>
        <pc:spChg chg="mod topLvl">
          <ac:chgData name="Sanders Wang" userId="089d73b8-785c-4012-b931-81c632b6c9c7" providerId="ADAL" clId="{123A3659-8511-42A2-8251-FCA854022362}" dt="2021-06-02T10:33:41.242" v="3047" actId="165"/>
          <ac:spMkLst>
            <pc:docMk/>
            <pc:sldMk cId="1349496153" sldId="274"/>
            <ac:spMk id="57" creationId="{7399970F-F39A-4439-8A18-DB16FDCB6F25}"/>
          </ac:spMkLst>
        </pc:spChg>
        <pc:spChg chg="mod topLvl">
          <ac:chgData name="Sanders Wang" userId="089d73b8-785c-4012-b931-81c632b6c9c7" providerId="ADAL" clId="{123A3659-8511-42A2-8251-FCA854022362}" dt="2021-06-02T10:33:41.242" v="3047" actId="165"/>
          <ac:spMkLst>
            <pc:docMk/>
            <pc:sldMk cId="1349496153" sldId="274"/>
            <ac:spMk id="58" creationId="{14708551-62B1-451F-887F-4320E79A31B1}"/>
          </ac:spMkLst>
        </pc:spChg>
        <pc:spChg chg="mod topLvl">
          <ac:chgData name="Sanders Wang" userId="089d73b8-785c-4012-b931-81c632b6c9c7" providerId="ADAL" clId="{123A3659-8511-42A2-8251-FCA854022362}" dt="2021-06-02T10:33:41.242" v="3047" actId="165"/>
          <ac:spMkLst>
            <pc:docMk/>
            <pc:sldMk cId="1349496153" sldId="274"/>
            <ac:spMk id="59" creationId="{E1E47C95-9C77-45E9-8529-12F1C4A5C908}"/>
          </ac:spMkLst>
        </pc:spChg>
        <pc:spChg chg="add mod topLvl">
          <ac:chgData name="Sanders Wang" userId="089d73b8-785c-4012-b931-81c632b6c9c7" providerId="ADAL" clId="{123A3659-8511-42A2-8251-FCA854022362}" dt="2021-06-02T10:33:41.242" v="3047" actId="165"/>
          <ac:spMkLst>
            <pc:docMk/>
            <pc:sldMk cId="1349496153" sldId="274"/>
            <ac:spMk id="60" creationId="{67370ECE-4799-4036-ABF1-C12EC6753FEA}"/>
          </ac:spMkLst>
        </pc:spChg>
        <pc:spChg chg="del">
          <ac:chgData name="Sanders Wang" userId="089d73b8-785c-4012-b931-81c632b6c9c7" providerId="ADAL" clId="{123A3659-8511-42A2-8251-FCA854022362}" dt="2021-06-02T10:30:00.340" v="3004" actId="478"/>
          <ac:spMkLst>
            <pc:docMk/>
            <pc:sldMk cId="1349496153" sldId="274"/>
            <ac:spMk id="61" creationId="{A7F6934D-13D7-4FB5-BA1D-DFC6C54339CF}"/>
          </ac:spMkLst>
        </pc:spChg>
        <pc:spChg chg="del">
          <ac:chgData name="Sanders Wang" userId="089d73b8-785c-4012-b931-81c632b6c9c7" providerId="ADAL" clId="{123A3659-8511-42A2-8251-FCA854022362}" dt="2021-06-02T10:30:00.340" v="3004" actId="478"/>
          <ac:spMkLst>
            <pc:docMk/>
            <pc:sldMk cId="1349496153" sldId="274"/>
            <ac:spMk id="62" creationId="{A0A97073-7A76-4858-9372-A8F5C2C9B4EF}"/>
          </ac:spMkLst>
        </pc:spChg>
        <pc:spChg chg="mod">
          <ac:chgData name="Sanders Wang" userId="089d73b8-785c-4012-b931-81c632b6c9c7" providerId="ADAL" clId="{123A3659-8511-42A2-8251-FCA854022362}" dt="2021-06-02T10:37:00.005" v="3088" actId="1076"/>
          <ac:spMkLst>
            <pc:docMk/>
            <pc:sldMk cId="1349496153" sldId="274"/>
            <ac:spMk id="63" creationId="{74A3ACCC-E401-4860-9BD0-51816BBF8081}"/>
          </ac:spMkLst>
        </pc:spChg>
        <pc:spChg chg="add mod topLvl">
          <ac:chgData name="Sanders Wang" userId="089d73b8-785c-4012-b931-81c632b6c9c7" providerId="ADAL" clId="{123A3659-8511-42A2-8251-FCA854022362}" dt="2021-06-02T10:33:41.242" v="3047" actId="165"/>
          <ac:spMkLst>
            <pc:docMk/>
            <pc:sldMk cId="1349496153" sldId="274"/>
            <ac:spMk id="64" creationId="{6009E835-BB87-4468-8A4E-27269405B5C6}"/>
          </ac:spMkLst>
        </pc:spChg>
        <pc:spChg chg="mod topLvl">
          <ac:chgData name="Sanders Wang" userId="089d73b8-785c-4012-b931-81c632b6c9c7" providerId="ADAL" clId="{123A3659-8511-42A2-8251-FCA854022362}" dt="2021-06-02T10:33:41.242" v="3047" actId="165"/>
          <ac:spMkLst>
            <pc:docMk/>
            <pc:sldMk cId="1349496153" sldId="274"/>
            <ac:spMk id="65" creationId="{BD320CB9-5F2C-4771-8C87-064E02A37834}"/>
          </ac:spMkLst>
        </pc:spChg>
        <pc:spChg chg="add mod topLvl">
          <ac:chgData name="Sanders Wang" userId="089d73b8-785c-4012-b931-81c632b6c9c7" providerId="ADAL" clId="{123A3659-8511-42A2-8251-FCA854022362}" dt="2021-06-02T10:33:41.242" v="3047" actId="165"/>
          <ac:spMkLst>
            <pc:docMk/>
            <pc:sldMk cId="1349496153" sldId="274"/>
            <ac:spMk id="66" creationId="{806EAC0F-E886-44F0-BB66-21331F38C6A1}"/>
          </ac:spMkLst>
        </pc:spChg>
        <pc:spChg chg="add mod">
          <ac:chgData name="Sanders Wang" userId="089d73b8-785c-4012-b931-81c632b6c9c7" providerId="ADAL" clId="{123A3659-8511-42A2-8251-FCA854022362}" dt="2021-06-02T10:31:46.838" v="3025" actId="1076"/>
          <ac:spMkLst>
            <pc:docMk/>
            <pc:sldMk cId="1349496153" sldId="274"/>
            <ac:spMk id="67" creationId="{2F300160-606E-493A-87CF-56A6CC41B611}"/>
          </ac:spMkLst>
        </pc:spChg>
        <pc:spChg chg="add mod">
          <ac:chgData name="Sanders Wang" userId="089d73b8-785c-4012-b931-81c632b6c9c7" providerId="ADAL" clId="{123A3659-8511-42A2-8251-FCA854022362}" dt="2021-06-02T10:31:46.838" v="3025" actId="1076"/>
          <ac:spMkLst>
            <pc:docMk/>
            <pc:sldMk cId="1349496153" sldId="274"/>
            <ac:spMk id="68" creationId="{CAD4B7EB-82C5-4AED-889D-F86F1EB5E1AB}"/>
          </ac:spMkLst>
        </pc:spChg>
        <pc:spChg chg="add mod">
          <ac:chgData name="Sanders Wang" userId="089d73b8-785c-4012-b931-81c632b6c9c7" providerId="ADAL" clId="{123A3659-8511-42A2-8251-FCA854022362}" dt="2021-06-02T10:31:46.838" v="3025" actId="1076"/>
          <ac:spMkLst>
            <pc:docMk/>
            <pc:sldMk cId="1349496153" sldId="274"/>
            <ac:spMk id="70" creationId="{EA302935-F916-463E-ACF6-0490805F2026}"/>
          </ac:spMkLst>
        </pc:spChg>
        <pc:spChg chg="add mod">
          <ac:chgData name="Sanders Wang" userId="089d73b8-785c-4012-b931-81c632b6c9c7" providerId="ADAL" clId="{123A3659-8511-42A2-8251-FCA854022362}" dt="2021-06-02T10:31:46.838" v="3025" actId="1076"/>
          <ac:spMkLst>
            <pc:docMk/>
            <pc:sldMk cId="1349496153" sldId="274"/>
            <ac:spMk id="71" creationId="{FB75AAC1-F2DD-4053-8871-FA5F80F60A97}"/>
          </ac:spMkLst>
        </pc:spChg>
        <pc:spChg chg="add mod">
          <ac:chgData name="Sanders Wang" userId="089d73b8-785c-4012-b931-81c632b6c9c7" providerId="ADAL" clId="{123A3659-8511-42A2-8251-FCA854022362}" dt="2021-06-02T10:31:46.838" v="3025" actId="1076"/>
          <ac:spMkLst>
            <pc:docMk/>
            <pc:sldMk cId="1349496153" sldId="274"/>
            <ac:spMk id="74" creationId="{74617702-2BA8-4003-842D-F0B82A739803}"/>
          </ac:spMkLst>
        </pc:spChg>
        <pc:spChg chg="add mod">
          <ac:chgData name="Sanders Wang" userId="089d73b8-785c-4012-b931-81c632b6c9c7" providerId="ADAL" clId="{123A3659-8511-42A2-8251-FCA854022362}" dt="2021-06-02T10:31:46.838" v="3025" actId="1076"/>
          <ac:spMkLst>
            <pc:docMk/>
            <pc:sldMk cId="1349496153" sldId="274"/>
            <ac:spMk id="75" creationId="{83A5DC43-086A-4A1B-BBD8-BD6AEE3C7608}"/>
          </ac:spMkLst>
        </pc:spChg>
        <pc:spChg chg="add mod topLvl">
          <ac:chgData name="Sanders Wang" userId="089d73b8-785c-4012-b931-81c632b6c9c7" providerId="ADAL" clId="{123A3659-8511-42A2-8251-FCA854022362}" dt="2021-06-02T10:33:41.242" v="3047" actId="165"/>
          <ac:spMkLst>
            <pc:docMk/>
            <pc:sldMk cId="1349496153" sldId="274"/>
            <ac:spMk id="76" creationId="{43FB691B-81B6-4C93-8B62-513A35FD327E}"/>
          </ac:spMkLst>
        </pc:spChg>
        <pc:spChg chg="add mod ord topLvl">
          <ac:chgData name="Sanders Wang" userId="089d73b8-785c-4012-b931-81c632b6c9c7" providerId="ADAL" clId="{123A3659-8511-42A2-8251-FCA854022362}" dt="2021-06-02T10:33:59.626" v="3049" actId="166"/>
          <ac:spMkLst>
            <pc:docMk/>
            <pc:sldMk cId="1349496153" sldId="274"/>
            <ac:spMk id="78" creationId="{6A8361CD-2A45-4578-8940-3D25A5968CCE}"/>
          </ac:spMkLst>
        </pc:spChg>
        <pc:spChg chg="add mod ord topLvl">
          <ac:chgData name="Sanders Wang" userId="089d73b8-785c-4012-b931-81c632b6c9c7" providerId="ADAL" clId="{123A3659-8511-42A2-8251-FCA854022362}" dt="2021-06-02T10:33:49.378" v="3048" actId="166"/>
          <ac:spMkLst>
            <pc:docMk/>
            <pc:sldMk cId="1349496153" sldId="274"/>
            <ac:spMk id="80" creationId="{928C46F1-AE09-4E6A-84C7-A90BDCC0B0C1}"/>
          </ac:spMkLst>
        </pc:spChg>
        <pc:spChg chg="add mod">
          <ac:chgData name="Sanders Wang" userId="089d73b8-785c-4012-b931-81c632b6c9c7" providerId="ADAL" clId="{123A3659-8511-42A2-8251-FCA854022362}" dt="2021-06-02T10:33:21.570" v="3044" actId="20577"/>
          <ac:spMkLst>
            <pc:docMk/>
            <pc:sldMk cId="1349496153" sldId="274"/>
            <ac:spMk id="82" creationId="{CE4941AE-2F12-43AE-B2D1-3890D27C4CF7}"/>
          </ac:spMkLst>
        </pc:spChg>
        <pc:spChg chg="add mod">
          <ac:chgData name="Sanders Wang" userId="089d73b8-785c-4012-b931-81c632b6c9c7" providerId="ADAL" clId="{123A3659-8511-42A2-8251-FCA854022362}" dt="2021-06-02T10:34:34.011" v="3054" actId="1076"/>
          <ac:spMkLst>
            <pc:docMk/>
            <pc:sldMk cId="1349496153" sldId="274"/>
            <ac:spMk id="86" creationId="{58214907-A751-4C60-836D-A23CDB8D196C}"/>
          </ac:spMkLst>
        </pc:spChg>
        <pc:spChg chg="add mod">
          <ac:chgData name="Sanders Wang" userId="089d73b8-785c-4012-b931-81c632b6c9c7" providerId="ADAL" clId="{123A3659-8511-42A2-8251-FCA854022362}" dt="2021-06-02T10:36:23.147" v="3081" actId="1076"/>
          <ac:spMkLst>
            <pc:docMk/>
            <pc:sldMk cId="1349496153" sldId="274"/>
            <ac:spMk id="90" creationId="{F6F2258B-611B-4249-B809-C386F9BA126C}"/>
          </ac:spMkLst>
        </pc:spChg>
        <pc:spChg chg="add mod">
          <ac:chgData name="Sanders Wang" userId="089d73b8-785c-4012-b931-81c632b6c9c7" providerId="ADAL" clId="{123A3659-8511-42A2-8251-FCA854022362}" dt="2021-06-02T10:34:40.157" v="3055" actId="571"/>
          <ac:spMkLst>
            <pc:docMk/>
            <pc:sldMk cId="1349496153" sldId="274"/>
            <ac:spMk id="94" creationId="{59D51E52-58CD-4A90-93AF-8B784EB7645D}"/>
          </ac:spMkLst>
        </pc:spChg>
        <pc:spChg chg="add mod">
          <ac:chgData name="Sanders Wang" userId="089d73b8-785c-4012-b931-81c632b6c9c7" providerId="ADAL" clId="{123A3659-8511-42A2-8251-FCA854022362}" dt="2021-06-02T10:34:46.170" v="3056" actId="571"/>
          <ac:spMkLst>
            <pc:docMk/>
            <pc:sldMk cId="1349496153" sldId="274"/>
            <ac:spMk id="98" creationId="{A897AA22-5B7C-46D8-BED4-A05CCCE64829}"/>
          </ac:spMkLst>
        </pc:spChg>
        <pc:spChg chg="add mod">
          <ac:chgData name="Sanders Wang" userId="089d73b8-785c-4012-b931-81c632b6c9c7" providerId="ADAL" clId="{123A3659-8511-42A2-8251-FCA854022362}" dt="2021-06-02T10:35:49.521" v="3076" actId="571"/>
          <ac:spMkLst>
            <pc:docMk/>
            <pc:sldMk cId="1349496153" sldId="274"/>
            <ac:spMk id="117" creationId="{B66893F4-CC28-499F-9962-A3FE2B8B16D9}"/>
          </ac:spMkLst>
        </pc:spChg>
        <pc:spChg chg="add mod">
          <ac:chgData name="Sanders Wang" userId="089d73b8-785c-4012-b931-81c632b6c9c7" providerId="ADAL" clId="{123A3659-8511-42A2-8251-FCA854022362}" dt="2021-06-02T10:35:55.372" v="3077" actId="571"/>
          <ac:spMkLst>
            <pc:docMk/>
            <pc:sldMk cId="1349496153" sldId="274"/>
            <ac:spMk id="118" creationId="{556595CC-73E8-401A-B657-26BE16D9743F}"/>
          </ac:spMkLst>
        </pc:spChg>
        <pc:spChg chg="add mod">
          <ac:chgData name="Sanders Wang" userId="089d73b8-785c-4012-b931-81c632b6c9c7" providerId="ADAL" clId="{123A3659-8511-42A2-8251-FCA854022362}" dt="2021-06-02T10:36:02.433" v="3078" actId="571"/>
          <ac:spMkLst>
            <pc:docMk/>
            <pc:sldMk cId="1349496153" sldId="274"/>
            <ac:spMk id="119" creationId="{7EF8C725-AD9E-48C4-866B-E0B0A49396F1}"/>
          </ac:spMkLst>
        </pc:spChg>
        <pc:spChg chg="add mod">
          <ac:chgData name="Sanders Wang" userId="089d73b8-785c-4012-b931-81c632b6c9c7" providerId="ADAL" clId="{123A3659-8511-42A2-8251-FCA854022362}" dt="2021-06-02T10:36:08.220" v="3079" actId="571"/>
          <ac:spMkLst>
            <pc:docMk/>
            <pc:sldMk cId="1349496153" sldId="274"/>
            <ac:spMk id="120" creationId="{7C729865-DBDD-463C-A0F4-3BB37C5EBF34}"/>
          </ac:spMkLst>
        </pc:spChg>
        <pc:spChg chg="add mod">
          <ac:chgData name="Sanders Wang" userId="089d73b8-785c-4012-b931-81c632b6c9c7" providerId="ADAL" clId="{123A3659-8511-42A2-8251-FCA854022362}" dt="2021-06-02T10:36:27.312" v="3082" actId="1076"/>
          <ac:spMkLst>
            <pc:docMk/>
            <pc:sldMk cId="1349496153" sldId="274"/>
            <ac:spMk id="121" creationId="{66D1B80E-3CD9-47C3-B8D7-06A58CBBDAFF}"/>
          </ac:spMkLst>
        </pc:spChg>
        <pc:spChg chg="add mod">
          <ac:chgData name="Sanders Wang" userId="089d73b8-785c-4012-b931-81c632b6c9c7" providerId="ADAL" clId="{123A3659-8511-42A2-8251-FCA854022362}" dt="2021-06-02T10:36:32.532" v="3083" actId="571"/>
          <ac:spMkLst>
            <pc:docMk/>
            <pc:sldMk cId="1349496153" sldId="274"/>
            <ac:spMk id="125" creationId="{EA5D607C-C59D-45D3-ADA3-A95315B6139A}"/>
          </ac:spMkLst>
        </pc:spChg>
        <pc:spChg chg="add mod">
          <ac:chgData name="Sanders Wang" userId="089d73b8-785c-4012-b931-81c632b6c9c7" providerId="ADAL" clId="{123A3659-8511-42A2-8251-FCA854022362}" dt="2021-06-02T10:37:50.681" v="3097" actId="14100"/>
          <ac:spMkLst>
            <pc:docMk/>
            <pc:sldMk cId="1349496153" sldId="274"/>
            <ac:spMk id="126" creationId="{98388332-4EC2-4D9E-837C-8A30DA46F5AC}"/>
          </ac:spMkLst>
        </pc:spChg>
        <pc:spChg chg="add mod">
          <ac:chgData name="Sanders Wang" userId="089d73b8-785c-4012-b931-81c632b6c9c7" providerId="ADAL" clId="{123A3659-8511-42A2-8251-FCA854022362}" dt="2021-06-02T10:37:36.061" v="3095" actId="14100"/>
          <ac:spMkLst>
            <pc:docMk/>
            <pc:sldMk cId="1349496153" sldId="274"/>
            <ac:spMk id="127" creationId="{F1791703-66EB-492E-9723-2D090EAEC98D}"/>
          </ac:spMkLst>
        </pc:spChg>
        <pc:spChg chg="add mod">
          <ac:chgData name="Sanders Wang" userId="089d73b8-785c-4012-b931-81c632b6c9c7" providerId="ADAL" clId="{123A3659-8511-42A2-8251-FCA854022362}" dt="2021-06-02T10:38:15.253" v="3106" actId="1076"/>
          <ac:spMkLst>
            <pc:docMk/>
            <pc:sldMk cId="1349496153" sldId="274"/>
            <ac:spMk id="128" creationId="{9C148FB2-5EA5-4BBB-9947-399C8F68FD20}"/>
          </ac:spMkLst>
        </pc:spChg>
        <pc:spChg chg="add mod">
          <ac:chgData name="Sanders Wang" userId="089d73b8-785c-4012-b931-81c632b6c9c7" providerId="ADAL" clId="{123A3659-8511-42A2-8251-FCA854022362}" dt="2021-06-02T10:36:48.740" v="3084" actId="571"/>
          <ac:spMkLst>
            <pc:docMk/>
            <pc:sldMk cId="1349496153" sldId="274"/>
            <ac:spMk id="129" creationId="{D332320B-C73E-4B65-ADD2-0B9E4E249A80}"/>
          </ac:spMkLst>
        </pc:spChg>
        <pc:spChg chg="add mod">
          <ac:chgData name="Sanders Wang" userId="089d73b8-785c-4012-b931-81c632b6c9c7" providerId="ADAL" clId="{123A3659-8511-42A2-8251-FCA854022362}" dt="2021-06-02T10:36:48.740" v="3084" actId="571"/>
          <ac:spMkLst>
            <pc:docMk/>
            <pc:sldMk cId="1349496153" sldId="274"/>
            <ac:spMk id="130" creationId="{8BB9DFCB-10D2-41F9-9FE3-0EB60F041A40}"/>
          </ac:spMkLst>
        </pc:spChg>
        <pc:spChg chg="add mod">
          <ac:chgData name="Sanders Wang" userId="089d73b8-785c-4012-b931-81c632b6c9c7" providerId="ADAL" clId="{123A3659-8511-42A2-8251-FCA854022362}" dt="2021-06-02T10:37:55.525" v="3099" actId="14100"/>
          <ac:spMkLst>
            <pc:docMk/>
            <pc:sldMk cId="1349496153" sldId="274"/>
            <ac:spMk id="131" creationId="{35302D50-A659-47C4-990F-DFDCCE989247}"/>
          </ac:spMkLst>
        </pc:spChg>
        <pc:spChg chg="add mod">
          <ac:chgData name="Sanders Wang" userId="089d73b8-785c-4012-b931-81c632b6c9c7" providerId="ADAL" clId="{123A3659-8511-42A2-8251-FCA854022362}" dt="2021-06-02T10:37:59.936" v="3100" actId="1076"/>
          <ac:spMkLst>
            <pc:docMk/>
            <pc:sldMk cId="1349496153" sldId="274"/>
            <ac:spMk id="132" creationId="{1B87AC98-FE6E-4F25-9A6A-9830B7C0BAA7}"/>
          </ac:spMkLst>
        </pc:spChg>
        <pc:spChg chg="add mod">
          <ac:chgData name="Sanders Wang" userId="089d73b8-785c-4012-b931-81c632b6c9c7" providerId="ADAL" clId="{123A3659-8511-42A2-8251-FCA854022362}" dt="2021-06-02T10:37:41.093" v="3096" actId="1076"/>
          <ac:spMkLst>
            <pc:docMk/>
            <pc:sldMk cId="1349496153" sldId="274"/>
            <ac:spMk id="133" creationId="{6ABDCDC7-FE47-4E67-90B7-9C788E2949A2}"/>
          </ac:spMkLst>
        </pc:spChg>
        <pc:spChg chg="add mod">
          <ac:chgData name="Sanders Wang" userId="089d73b8-785c-4012-b931-81c632b6c9c7" providerId="ADAL" clId="{123A3659-8511-42A2-8251-FCA854022362}" dt="2021-06-02T10:37:19.417" v="3092" actId="1076"/>
          <ac:spMkLst>
            <pc:docMk/>
            <pc:sldMk cId="1349496153" sldId="274"/>
            <ac:spMk id="134" creationId="{D680DF49-9438-47C5-A3E4-B112D691F168}"/>
          </ac:spMkLst>
        </pc:spChg>
        <pc:spChg chg="add del mod">
          <ac:chgData name="Sanders Wang" userId="089d73b8-785c-4012-b931-81c632b6c9c7" providerId="ADAL" clId="{123A3659-8511-42A2-8251-FCA854022362}" dt="2021-06-02T10:36:57.011" v="3086" actId="478"/>
          <ac:spMkLst>
            <pc:docMk/>
            <pc:sldMk cId="1349496153" sldId="274"/>
            <ac:spMk id="135" creationId="{3DB4AABD-EEDA-436E-8125-2FE0DCC0BC8E}"/>
          </ac:spMkLst>
        </pc:spChg>
        <pc:spChg chg="add del mod">
          <ac:chgData name="Sanders Wang" userId="089d73b8-785c-4012-b931-81c632b6c9c7" providerId="ADAL" clId="{123A3659-8511-42A2-8251-FCA854022362}" dt="2021-06-02T10:37:02.959" v="3089" actId="478"/>
          <ac:spMkLst>
            <pc:docMk/>
            <pc:sldMk cId="1349496153" sldId="274"/>
            <ac:spMk id="136" creationId="{164E327B-9F1F-41CF-A3B3-16DC5D5999B2}"/>
          </ac:spMkLst>
        </pc:spChg>
        <pc:spChg chg="add del mod">
          <ac:chgData name="Sanders Wang" userId="089d73b8-785c-4012-b931-81c632b6c9c7" providerId="ADAL" clId="{123A3659-8511-42A2-8251-FCA854022362}" dt="2021-06-02T10:37:07.259" v="3090" actId="478"/>
          <ac:spMkLst>
            <pc:docMk/>
            <pc:sldMk cId="1349496153" sldId="274"/>
            <ac:spMk id="137" creationId="{1AB3538D-92D3-4486-8DC2-C53F0FA3389B}"/>
          </ac:spMkLst>
        </pc:spChg>
        <pc:spChg chg="add mod">
          <ac:chgData name="Sanders Wang" userId="089d73b8-785c-4012-b931-81c632b6c9c7" providerId="ADAL" clId="{123A3659-8511-42A2-8251-FCA854022362}" dt="2021-06-02T10:38:17.253" v="3107" actId="1076"/>
          <ac:spMkLst>
            <pc:docMk/>
            <pc:sldMk cId="1349496153" sldId="274"/>
            <ac:spMk id="138" creationId="{191CA194-230E-41A2-B99A-07A9E490657E}"/>
          </ac:spMkLst>
        </pc:spChg>
        <pc:spChg chg="add mod">
          <ac:chgData name="Sanders Wang" userId="089d73b8-785c-4012-b931-81c632b6c9c7" providerId="ADAL" clId="{123A3659-8511-42A2-8251-FCA854022362}" dt="2021-06-02T10:38:30.650" v="3111" actId="1076"/>
          <ac:spMkLst>
            <pc:docMk/>
            <pc:sldMk cId="1349496153" sldId="274"/>
            <ac:spMk id="139" creationId="{A1BE4B26-128A-40C0-BD4C-874E12C4E080}"/>
          </ac:spMkLst>
        </pc:spChg>
        <pc:spChg chg="add mod">
          <ac:chgData name="Sanders Wang" userId="089d73b8-785c-4012-b931-81c632b6c9c7" providerId="ADAL" clId="{123A3659-8511-42A2-8251-FCA854022362}" dt="2021-06-02T10:38:38.093" v="3112" actId="571"/>
          <ac:spMkLst>
            <pc:docMk/>
            <pc:sldMk cId="1349496153" sldId="274"/>
            <ac:spMk id="140" creationId="{F8BFCF3D-ED51-4B4B-9862-FB1CF1CCAE53}"/>
          </ac:spMkLst>
        </pc:spChg>
        <pc:spChg chg="add mod">
          <ac:chgData name="Sanders Wang" userId="089d73b8-785c-4012-b931-81c632b6c9c7" providerId="ADAL" clId="{123A3659-8511-42A2-8251-FCA854022362}" dt="2021-06-02T10:38:48.299" v="3114" actId="1076"/>
          <ac:spMkLst>
            <pc:docMk/>
            <pc:sldMk cId="1349496153" sldId="274"/>
            <ac:spMk id="141" creationId="{E556DAE4-08C8-4B6B-A23A-0D9208701678}"/>
          </ac:spMkLst>
        </pc:spChg>
        <pc:spChg chg="add mod">
          <ac:chgData name="Sanders Wang" userId="089d73b8-785c-4012-b931-81c632b6c9c7" providerId="ADAL" clId="{123A3659-8511-42A2-8251-FCA854022362}" dt="2021-06-02T10:38:56.722" v="3116" actId="1076"/>
          <ac:spMkLst>
            <pc:docMk/>
            <pc:sldMk cId="1349496153" sldId="274"/>
            <ac:spMk id="142" creationId="{6D0974F3-B013-4CF5-9BFE-CF01C05153A9}"/>
          </ac:spMkLst>
        </pc:spChg>
        <pc:spChg chg="add mod">
          <ac:chgData name="Sanders Wang" userId="089d73b8-785c-4012-b931-81c632b6c9c7" providerId="ADAL" clId="{123A3659-8511-42A2-8251-FCA854022362}" dt="2021-06-02T10:39:19.973" v="3119" actId="20577"/>
          <ac:spMkLst>
            <pc:docMk/>
            <pc:sldMk cId="1349496153" sldId="274"/>
            <ac:spMk id="143" creationId="{3593B4D6-559E-4BD9-83AB-23CD1B62983F}"/>
          </ac:spMkLst>
        </pc:spChg>
        <pc:spChg chg="add mod">
          <ac:chgData name="Sanders Wang" userId="089d73b8-785c-4012-b931-81c632b6c9c7" providerId="ADAL" clId="{123A3659-8511-42A2-8251-FCA854022362}" dt="2021-06-02T10:39:24.375" v="3121" actId="20577"/>
          <ac:spMkLst>
            <pc:docMk/>
            <pc:sldMk cId="1349496153" sldId="274"/>
            <ac:spMk id="144" creationId="{7C98D52A-F9F5-49BF-8198-62D1A6A7B70A}"/>
          </ac:spMkLst>
        </pc:spChg>
        <pc:spChg chg="add mod">
          <ac:chgData name="Sanders Wang" userId="089d73b8-785c-4012-b931-81c632b6c9c7" providerId="ADAL" clId="{123A3659-8511-42A2-8251-FCA854022362}" dt="2021-06-02T10:39:10.379" v="3117" actId="571"/>
          <ac:spMkLst>
            <pc:docMk/>
            <pc:sldMk cId="1349496153" sldId="274"/>
            <ac:spMk id="145" creationId="{0D2C1F41-05CF-4625-9CF0-0BC56FCB1706}"/>
          </ac:spMkLst>
        </pc:spChg>
        <pc:spChg chg="add mod">
          <ac:chgData name="Sanders Wang" userId="089d73b8-785c-4012-b931-81c632b6c9c7" providerId="ADAL" clId="{123A3659-8511-42A2-8251-FCA854022362}" dt="2021-06-02T10:39:10.379" v="3117" actId="571"/>
          <ac:spMkLst>
            <pc:docMk/>
            <pc:sldMk cId="1349496153" sldId="274"/>
            <ac:spMk id="146" creationId="{75EFA079-D15B-4785-A414-37DEB75724BC}"/>
          </ac:spMkLst>
        </pc:spChg>
        <pc:spChg chg="add mod">
          <ac:chgData name="Sanders Wang" userId="089d73b8-785c-4012-b931-81c632b6c9c7" providerId="ADAL" clId="{123A3659-8511-42A2-8251-FCA854022362}" dt="2021-06-02T10:39:32.683" v="3123" actId="20577"/>
          <ac:spMkLst>
            <pc:docMk/>
            <pc:sldMk cId="1349496153" sldId="274"/>
            <ac:spMk id="153" creationId="{FF86F2A8-9CD4-4E75-89A2-EC6D399369ED}"/>
          </ac:spMkLst>
        </pc:spChg>
        <pc:spChg chg="add mod">
          <ac:chgData name="Sanders Wang" userId="089d73b8-785c-4012-b931-81c632b6c9c7" providerId="ADAL" clId="{123A3659-8511-42A2-8251-FCA854022362}" dt="2021-06-02T10:39:10.379" v="3117" actId="571"/>
          <ac:spMkLst>
            <pc:docMk/>
            <pc:sldMk cId="1349496153" sldId="274"/>
            <ac:spMk id="154" creationId="{7C40BA50-2143-45E8-828B-9B2B3D315FF2}"/>
          </ac:spMkLst>
        </pc:spChg>
        <pc:spChg chg="add mod">
          <ac:chgData name="Sanders Wang" userId="089d73b8-785c-4012-b931-81c632b6c9c7" providerId="ADAL" clId="{123A3659-8511-42A2-8251-FCA854022362}" dt="2021-06-02T10:39:37.800" v="3125" actId="20577"/>
          <ac:spMkLst>
            <pc:docMk/>
            <pc:sldMk cId="1349496153" sldId="274"/>
            <ac:spMk id="155" creationId="{DD44C510-3DAE-4692-A4A7-479CBDAE5D61}"/>
          </ac:spMkLst>
        </pc:spChg>
        <pc:spChg chg="add mod">
          <ac:chgData name="Sanders Wang" userId="089d73b8-785c-4012-b931-81c632b6c9c7" providerId="ADAL" clId="{123A3659-8511-42A2-8251-FCA854022362}" dt="2021-06-02T10:39:46.647" v="3127" actId="20577"/>
          <ac:spMkLst>
            <pc:docMk/>
            <pc:sldMk cId="1349496153" sldId="274"/>
            <ac:spMk id="156" creationId="{022BB923-F209-4137-A802-C27A767AE256}"/>
          </ac:spMkLst>
        </pc:spChg>
        <pc:spChg chg="add mod">
          <ac:chgData name="Sanders Wang" userId="089d73b8-785c-4012-b931-81c632b6c9c7" providerId="ADAL" clId="{123A3659-8511-42A2-8251-FCA854022362}" dt="2021-06-02T10:39:10.379" v="3117" actId="571"/>
          <ac:spMkLst>
            <pc:docMk/>
            <pc:sldMk cId="1349496153" sldId="274"/>
            <ac:spMk id="157" creationId="{D799077C-DC73-4B23-B261-C6DA757F4B62}"/>
          </ac:spMkLst>
        </pc:spChg>
        <pc:spChg chg="add mod">
          <ac:chgData name="Sanders Wang" userId="089d73b8-785c-4012-b931-81c632b6c9c7" providerId="ADAL" clId="{123A3659-8511-42A2-8251-FCA854022362}" dt="2021-06-02T10:39:52.323" v="3129" actId="20577"/>
          <ac:spMkLst>
            <pc:docMk/>
            <pc:sldMk cId="1349496153" sldId="274"/>
            <ac:spMk id="158" creationId="{36283A3B-5BE9-4F69-B890-41E30E7392E1}"/>
          </ac:spMkLst>
        </pc:spChg>
        <pc:spChg chg="del">
          <ac:chgData name="Sanders Wang" userId="089d73b8-785c-4012-b931-81c632b6c9c7" providerId="ADAL" clId="{123A3659-8511-42A2-8251-FCA854022362}" dt="2021-06-02T10:30:00.340" v="3004" actId="478"/>
          <ac:spMkLst>
            <pc:docMk/>
            <pc:sldMk cId="1349496153" sldId="274"/>
            <ac:spMk id="2052" creationId="{2E70DAE3-21F3-43E3-AAEC-6F1C9FB99D48}"/>
          </ac:spMkLst>
        </pc:spChg>
        <pc:spChg chg="add mod">
          <ac:chgData name="Sanders Wang" userId="089d73b8-785c-4012-b931-81c632b6c9c7" providerId="ADAL" clId="{123A3659-8511-42A2-8251-FCA854022362}" dt="2021-06-03T09:35:37.235" v="4216" actId="20577"/>
          <ac:spMkLst>
            <pc:docMk/>
            <pc:sldMk cId="1349496153" sldId="274"/>
            <ac:spMk id="2076" creationId="{9AA973B5-F18D-4854-ABBD-BA2C6D9A0DF7}"/>
          </ac:spMkLst>
        </pc:spChg>
        <pc:grpChg chg="add del mod">
          <ac:chgData name="Sanders Wang" userId="089d73b8-785c-4012-b931-81c632b6c9c7" providerId="ADAL" clId="{123A3659-8511-42A2-8251-FCA854022362}" dt="2021-06-02T10:33:41.242" v="3047" actId="165"/>
          <ac:grpSpMkLst>
            <pc:docMk/>
            <pc:sldMk cId="1349496153" sldId="274"/>
            <ac:grpSpMk id="2053" creationId="{0516FA96-9BD1-4A9A-8E12-AFBEC1B0117A}"/>
          </ac:grpSpMkLst>
        </pc:grpChg>
        <pc:picChg chg="add mod">
          <ac:chgData name="Sanders Wang" userId="089d73b8-785c-4012-b931-81c632b6c9c7" providerId="ADAL" clId="{123A3659-8511-42A2-8251-FCA854022362}" dt="2021-06-02T10:44:40.050" v="3315" actId="1076"/>
          <ac:picMkLst>
            <pc:docMk/>
            <pc:sldMk cId="1349496153" sldId="274"/>
            <ac:picMk id="160" creationId="{C6630545-C607-46B8-A645-92AB57FA3634}"/>
          </ac:picMkLst>
        </pc:picChg>
        <pc:cxnChg chg="del mod">
          <ac:chgData name="Sanders Wang" userId="089d73b8-785c-4012-b931-81c632b6c9c7" providerId="ADAL" clId="{123A3659-8511-42A2-8251-FCA854022362}" dt="2021-06-02T10:30:00.340" v="3004" actId="478"/>
          <ac:cxnSpMkLst>
            <pc:docMk/>
            <pc:sldMk cId="1349496153" sldId="274"/>
            <ac:cxnSpMk id="9" creationId="{EF004760-373A-4A24-AEDA-429F47AB4158}"/>
          </ac:cxnSpMkLst>
        </pc:cxnChg>
        <pc:cxnChg chg="add mod">
          <ac:chgData name="Sanders Wang" userId="089d73b8-785c-4012-b931-81c632b6c9c7" providerId="ADAL" clId="{123A3659-8511-42A2-8251-FCA854022362}" dt="2021-06-02T10:33:33.676" v="3046" actId="478"/>
          <ac:cxnSpMkLst>
            <pc:docMk/>
            <pc:sldMk cId="1349496153" sldId="274"/>
            <ac:cxnSpMk id="25" creationId="{B73FD02C-8A18-4160-971B-2CA4AE193725}"/>
          </ac:cxnSpMkLst>
        </pc:cxnChg>
        <pc:cxnChg chg="del mod">
          <ac:chgData name="Sanders Wang" userId="089d73b8-785c-4012-b931-81c632b6c9c7" providerId="ADAL" clId="{123A3659-8511-42A2-8251-FCA854022362}" dt="2021-06-02T10:30:00.340" v="3004" actId="478"/>
          <ac:cxnSpMkLst>
            <pc:docMk/>
            <pc:sldMk cId="1349496153" sldId="274"/>
            <ac:cxnSpMk id="40" creationId="{BCDB8943-9713-4F0A-A88A-CAF93BE85D6C}"/>
          </ac:cxnSpMkLst>
        </pc:cxnChg>
        <pc:cxnChg chg="del mod">
          <ac:chgData name="Sanders Wang" userId="089d73b8-785c-4012-b931-81c632b6c9c7" providerId="ADAL" clId="{123A3659-8511-42A2-8251-FCA854022362}" dt="2021-06-02T10:30:00.340" v="3004" actId="478"/>
          <ac:cxnSpMkLst>
            <pc:docMk/>
            <pc:sldMk cId="1349496153" sldId="274"/>
            <ac:cxnSpMk id="43" creationId="{7BB2123A-678B-424D-A265-D50FC8D607D5}"/>
          </ac:cxnSpMkLst>
        </pc:cxnChg>
        <pc:cxnChg chg="del mod">
          <ac:chgData name="Sanders Wang" userId="089d73b8-785c-4012-b931-81c632b6c9c7" providerId="ADAL" clId="{123A3659-8511-42A2-8251-FCA854022362}" dt="2021-06-02T10:30:00.340" v="3004" actId="478"/>
          <ac:cxnSpMkLst>
            <pc:docMk/>
            <pc:sldMk cId="1349496153" sldId="274"/>
            <ac:cxnSpMk id="46" creationId="{0335B03D-FE83-438B-AD32-AB18DF792D61}"/>
          </ac:cxnSpMkLst>
        </pc:cxnChg>
        <pc:cxnChg chg="add mod">
          <ac:chgData name="Sanders Wang" userId="089d73b8-785c-4012-b931-81c632b6c9c7" providerId="ADAL" clId="{123A3659-8511-42A2-8251-FCA854022362}" dt="2021-06-02T10:31:46.838" v="3025" actId="1076"/>
          <ac:cxnSpMkLst>
            <pc:docMk/>
            <pc:sldMk cId="1349496153" sldId="274"/>
            <ac:cxnSpMk id="69" creationId="{229A5C31-60D2-4C2C-AD3E-3B25B2F39852}"/>
          </ac:cxnSpMkLst>
        </pc:cxnChg>
        <pc:cxnChg chg="add mod">
          <ac:chgData name="Sanders Wang" userId="089d73b8-785c-4012-b931-81c632b6c9c7" providerId="ADAL" clId="{123A3659-8511-42A2-8251-FCA854022362}" dt="2021-06-02T10:31:46.838" v="3025" actId="1076"/>
          <ac:cxnSpMkLst>
            <pc:docMk/>
            <pc:sldMk cId="1349496153" sldId="274"/>
            <ac:cxnSpMk id="72" creationId="{CE4B1EC4-4F9D-4007-8FF2-F8792E10F48A}"/>
          </ac:cxnSpMkLst>
        </pc:cxnChg>
        <pc:cxnChg chg="add mod">
          <ac:chgData name="Sanders Wang" userId="089d73b8-785c-4012-b931-81c632b6c9c7" providerId="ADAL" clId="{123A3659-8511-42A2-8251-FCA854022362}" dt="2021-06-02T10:31:46.838" v="3025" actId="1076"/>
          <ac:cxnSpMkLst>
            <pc:docMk/>
            <pc:sldMk cId="1349496153" sldId="274"/>
            <ac:cxnSpMk id="73" creationId="{73335362-50FD-43D1-90B6-50682AB40393}"/>
          </ac:cxnSpMkLst>
        </pc:cxnChg>
        <pc:cxnChg chg="add mod">
          <ac:chgData name="Sanders Wang" userId="089d73b8-785c-4012-b931-81c632b6c9c7" providerId="ADAL" clId="{123A3659-8511-42A2-8251-FCA854022362}" dt="2021-06-02T10:33:33.676" v="3046" actId="478"/>
          <ac:cxnSpMkLst>
            <pc:docMk/>
            <pc:sldMk cId="1349496153" sldId="274"/>
            <ac:cxnSpMk id="77" creationId="{0F50D667-353B-4544-90A8-6C04C174FDBF}"/>
          </ac:cxnSpMkLst>
        </pc:cxnChg>
        <pc:cxnChg chg="add mod">
          <ac:chgData name="Sanders Wang" userId="089d73b8-785c-4012-b931-81c632b6c9c7" providerId="ADAL" clId="{123A3659-8511-42A2-8251-FCA854022362}" dt="2021-06-02T10:33:33.676" v="3046" actId="478"/>
          <ac:cxnSpMkLst>
            <pc:docMk/>
            <pc:sldMk cId="1349496153" sldId="274"/>
            <ac:cxnSpMk id="79" creationId="{4D269B04-AA57-4FD6-8B9E-0C51F703E6B9}"/>
          </ac:cxnSpMkLst>
        </pc:cxnChg>
        <pc:cxnChg chg="add mod">
          <ac:chgData name="Sanders Wang" userId="089d73b8-785c-4012-b931-81c632b6c9c7" providerId="ADAL" clId="{123A3659-8511-42A2-8251-FCA854022362}" dt="2021-06-02T10:34:55.751" v="3059" actId="14100"/>
          <ac:cxnSpMkLst>
            <pc:docMk/>
            <pc:sldMk cId="1349496153" sldId="274"/>
            <ac:cxnSpMk id="99" creationId="{F3848CF0-ED37-4A01-94F1-2D93C4BC92CD}"/>
          </ac:cxnSpMkLst>
        </pc:cxnChg>
        <pc:cxnChg chg="add mod">
          <ac:chgData name="Sanders Wang" userId="089d73b8-785c-4012-b931-81c632b6c9c7" providerId="ADAL" clId="{123A3659-8511-42A2-8251-FCA854022362}" dt="2021-06-02T10:36:23.147" v="3081" actId="1076"/>
          <ac:cxnSpMkLst>
            <pc:docMk/>
            <pc:sldMk cId="1349496153" sldId="274"/>
            <ac:cxnSpMk id="102" creationId="{24C1030D-21C8-4C7F-B977-E2C6541ABE26}"/>
          </ac:cxnSpMkLst>
        </pc:cxnChg>
        <pc:cxnChg chg="add mod">
          <ac:chgData name="Sanders Wang" userId="089d73b8-785c-4012-b931-81c632b6c9c7" providerId="ADAL" clId="{123A3659-8511-42A2-8251-FCA854022362}" dt="2021-06-02T10:35:12.885" v="3065" actId="14100"/>
          <ac:cxnSpMkLst>
            <pc:docMk/>
            <pc:sldMk cId="1349496153" sldId="274"/>
            <ac:cxnSpMk id="105" creationId="{5FD6C5D9-6B30-4DAA-AACE-33467CAE399F}"/>
          </ac:cxnSpMkLst>
        </pc:cxnChg>
        <pc:cxnChg chg="add mod">
          <ac:chgData name="Sanders Wang" userId="089d73b8-785c-4012-b931-81c632b6c9c7" providerId="ADAL" clId="{123A3659-8511-42A2-8251-FCA854022362}" dt="2021-06-02T10:36:23.147" v="3081" actId="1076"/>
          <ac:cxnSpMkLst>
            <pc:docMk/>
            <pc:sldMk cId="1349496153" sldId="274"/>
            <ac:cxnSpMk id="108" creationId="{C2569B57-1AAC-4D5F-BE4B-3A11C2086D14}"/>
          </ac:cxnSpMkLst>
        </pc:cxnChg>
        <pc:cxnChg chg="add mod">
          <ac:chgData name="Sanders Wang" userId="089d73b8-785c-4012-b931-81c632b6c9c7" providerId="ADAL" clId="{123A3659-8511-42A2-8251-FCA854022362}" dt="2021-06-02T10:35:32.054" v="3072" actId="14100"/>
          <ac:cxnSpMkLst>
            <pc:docMk/>
            <pc:sldMk cId="1349496153" sldId="274"/>
            <ac:cxnSpMk id="111" creationId="{EE753956-946A-4651-B0D6-35A6CB4C20CD}"/>
          </ac:cxnSpMkLst>
        </pc:cxnChg>
        <pc:cxnChg chg="add mod">
          <ac:chgData name="Sanders Wang" userId="089d73b8-785c-4012-b931-81c632b6c9c7" providerId="ADAL" clId="{123A3659-8511-42A2-8251-FCA854022362}" dt="2021-06-02T10:36:23.147" v="3081" actId="1076"/>
          <ac:cxnSpMkLst>
            <pc:docMk/>
            <pc:sldMk cId="1349496153" sldId="274"/>
            <ac:cxnSpMk id="114" creationId="{7B12495C-3410-4FE1-B72B-13E7981BF131}"/>
          </ac:cxnSpMkLst>
        </pc:cxnChg>
        <pc:cxnChg chg="add mod">
          <ac:chgData name="Sanders Wang" userId="089d73b8-785c-4012-b931-81c632b6c9c7" providerId="ADAL" clId="{123A3659-8511-42A2-8251-FCA854022362}" dt="2021-06-02T10:39:10.379" v="3117" actId="571"/>
          <ac:cxnSpMkLst>
            <pc:docMk/>
            <pc:sldMk cId="1349496153" sldId="274"/>
            <ac:cxnSpMk id="147" creationId="{771723B3-A07A-43D8-9BE6-B440A76BE069}"/>
          </ac:cxnSpMkLst>
        </pc:cxnChg>
        <pc:cxnChg chg="add mod">
          <ac:chgData name="Sanders Wang" userId="089d73b8-785c-4012-b931-81c632b6c9c7" providerId="ADAL" clId="{123A3659-8511-42A2-8251-FCA854022362}" dt="2021-06-02T10:39:10.379" v="3117" actId="571"/>
          <ac:cxnSpMkLst>
            <pc:docMk/>
            <pc:sldMk cId="1349496153" sldId="274"/>
            <ac:cxnSpMk id="148" creationId="{72FC58F9-353E-46C3-9B68-ED97BC656846}"/>
          </ac:cxnSpMkLst>
        </pc:cxnChg>
        <pc:cxnChg chg="add mod">
          <ac:chgData name="Sanders Wang" userId="089d73b8-785c-4012-b931-81c632b6c9c7" providerId="ADAL" clId="{123A3659-8511-42A2-8251-FCA854022362}" dt="2021-06-02T10:39:10.379" v="3117" actId="571"/>
          <ac:cxnSpMkLst>
            <pc:docMk/>
            <pc:sldMk cId="1349496153" sldId="274"/>
            <ac:cxnSpMk id="149" creationId="{498CEC16-37BC-40A1-B737-A79598CF9063}"/>
          </ac:cxnSpMkLst>
        </pc:cxnChg>
        <pc:cxnChg chg="add mod">
          <ac:chgData name="Sanders Wang" userId="089d73b8-785c-4012-b931-81c632b6c9c7" providerId="ADAL" clId="{123A3659-8511-42A2-8251-FCA854022362}" dt="2021-06-02T10:39:10.379" v="3117" actId="571"/>
          <ac:cxnSpMkLst>
            <pc:docMk/>
            <pc:sldMk cId="1349496153" sldId="274"/>
            <ac:cxnSpMk id="150" creationId="{826F3C2A-D39C-4418-9F7E-D6941A92EBF0}"/>
          </ac:cxnSpMkLst>
        </pc:cxnChg>
        <pc:cxnChg chg="add mod">
          <ac:chgData name="Sanders Wang" userId="089d73b8-785c-4012-b931-81c632b6c9c7" providerId="ADAL" clId="{123A3659-8511-42A2-8251-FCA854022362}" dt="2021-06-02T10:39:10.379" v="3117" actId="571"/>
          <ac:cxnSpMkLst>
            <pc:docMk/>
            <pc:sldMk cId="1349496153" sldId="274"/>
            <ac:cxnSpMk id="151" creationId="{B029903D-B1A6-4D72-9F4A-60FD991F6240}"/>
          </ac:cxnSpMkLst>
        </pc:cxnChg>
        <pc:cxnChg chg="add mod">
          <ac:chgData name="Sanders Wang" userId="089d73b8-785c-4012-b931-81c632b6c9c7" providerId="ADAL" clId="{123A3659-8511-42A2-8251-FCA854022362}" dt="2021-06-02T10:39:10.379" v="3117" actId="571"/>
          <ac:cxnSpMkLst>
            <pc:docMk/>
            <pc:sldMk cId="1349496153" sldId="274"/>
            <ac:cxnSpMk id="152" creationId="{92347B67-F077-4CA4-B092-127B69B7377B}"/>
          </ac:cxnSpMkLst>
        </pc:cxnChg>
      </pc:sldChg>
      <pc:sldChg chg="addSp delSp modSp add del mod">
        <pc:chgData name="Sanders Wang" userId="089d73b8-785c-4012-b931-81c632b6c9c7" providerId="ADAL" clId="{123A3659-8511-42A2-8251-FCA854022362}" dt="2021-06-04T10:40:32.171" v="4713" actId="47"/>
        <pc:sldMkLst>
          <pc:docMk/>
          <pc:sldMk cId="1041507709" sldId="275"/>
        </pc:sldMkLst>
        <pc:spChg chg="mod">
          <ac:chgData name="Sanders Wang" userId="089d73b8-785c-4012-b931-81c632b6c9c7" providerId="ADAL" clId="{123A3659-8511-42A2-8251-FCA854022362}" dt="2021-06-03T09:34:31.502" v="4178" actId="20577"/>
          <ac:spMkLst>
            <pc:docMk/>
            <pc:sldMk cId="1041507709" sldId="275"/>
            <ac:spMk id="2" creationId="{779EB729-BE9C-425E-A3A5-C2B23735E5AB}"/>
          </ac:spMkLst>
        </pc:spChg>
        <pc:spChg chg="mod">
          <ac:chgData name="Sanders Wang" userId="089d73b8-785c-4012-b931-81c632b6c9c7" providerId="ADAL" clId="{123A3659-8511-42A2-8251-FCA854022362}" dt="2021-06-02T11:00:06.388" v="3586" actId="1076"/>
          <ac:spMkLst>
            <pc:docMk/>
            <pc:sldMk cId="1041507709" sldId="275"/>
            <ac:spMk id="15" creationId="{55744E23-7105-4F2C-9EFE-24C0C99D4B9C}"/>
          </ac:spMkLst>
        </pc:spChg>
        <pc:spChg chg="add mod">
          <ac:chgData name="Sanders Wang" userId="089d73b8-785c-4012-b931-81c632b6c9c7" providerId="ADAL" clId="{123A3659-8511-42A2-8251-FCA854022362}" dt="2021-06-02T11:05:07.032" v="3657" actId="1076"/>
          <ac:spMkLst>
            <pc:docMk/>
            <pc:sldMk cId="1041507709" sldId="275"/>
            <ac:spMk id="26" creationId="{0C9FB716-B5FE-4AA0-8605-D4AE2FD28F39}"/>
          </ac:spMkLst>
        </pc:spChg>
        <pc:spChg chg="add del mod">
          <ac:chgData name="Sanders Wang" userId="089d73b8-785c-4012-b931-81c632b6c9c7" providerId="ADAL" clId="{123A3659-8511-42A2-8251-FCA854022362}" dt="2021-06-02T11:06:05.611" v="3661" actId="478"/>
          <ac:spMkLst>
            <pc:docMk/>
            <pc:sldMk cId="1041507709" sldId="275"/>
            <ac:spMk id="39" creationId="{7E363E18-BFD8-4889-8010-18364BD80034}"/>
          </ac:spMkLst>
        </pc:spChg>
        <pc:spChg chg="mod">
          <ac:chgData name="Sanders Wang" userId="089d73b8-785c-4012-b931-81c632b6c9c7" providerId="ADAL" clId="{123A3659-8511-42A2-8251-FCA854022362}" dt="2021-06-02T11:00:38.487" v="3592" actId="1076"/>
          <ac:spMkLst>
            <pc:docMk/>
            <pc:sldMk cId="1041507709" sldId="275"/>
            <ac:spMk id="51" creationId="{95F248EC-DE5F-4A4B-85BE-FA10EEFF88EE}"/>
          </ac:spMkLst>
        </pc:spChg>
        <pc:spChg chg="add mod">
          <ac:chgData name="Sanders Wang" userId="089d73b8-785c-4012-b931-81c632b6c9c7" providerId="ADAL" clId="{123A3659-8511-42A2-8251-FCA854022362}" dt="2021-06-02T11:03:36.739" v="3637" actId="1076"/>
          <ac:spMkLst>
            <pc:docMk/>
            <pc:sldMk cId="1041507709" sldId="275"/>
            <ac:spMk id="52" creationId="{3143C4EE-E543-491C-BF81-4F81D501978D}"/>
          </ac:spMkLst>
        </pc:spChg>
        <pc:spChg chg="add mod">
          <ac:chgData name="Sanders Wang" userId="089d73b8-785c-4012-b931-81c632b6c9c7" providerId="ADAL" clId="{123A3659-8511-42A2-8251-FCA854022362}" dt="2021-06-02T11:03:33.726" v="3636" actId="14100"/>
          <ac:spMkLst>
            <pc:docMk/>
            <pc:sldMk cId="1041507709" sldId="275"/>
            <ac:spMk id="53" creationId="{8BA5430D-447B-4CD4-B7D2-AB69AB70E9E5}"/>
          </ac:spMkLst>
        </pc:spChg>
        <pc:spChg chg="add del mod">
          <ac:chgData name="Sanders Wang" userId="089d73b8-785c-4012-b931-81c632b6c9c7" providerId="ADAL" clId="{123A3659-8511-42A2-8251-FCA854022362}" dt="2021-06-02T11:04:02.571" v="3639" actId="478"/>
          <ac:spMkLst>
            <pc:docMk/>
            <pc:sldMk cId="1041507709" sldId="275"/>
            <ac:spMk id="54" creationId="{CFF50F80-93C4-4C9B-90BB-659780FD981F}"/>
          </ac:spMkLst>
        </pc:spChg>
        <pc:spChg chg="add del mod">
          <ac:chgData name="Sanders Wang" userId="089d73b8-785c-4012-b931-81c632b6c9c7" providerId="ADAL" clId="{123A3659-8511-42A2-8251-FCA854022362}" dt="2021-06-02T11:05:27.670" v="3659" actId="478"/>
          <ac:spMkLst>
            <pc:docMk/>
            <pc:sldMk cId="1041507709" sldId="275"/>
            <ac:spMk id="57" creationId="{6D652AEC-B15B-45A3-9A84-FC77F46FA86A}"/>
          </ac:spMkLst>
        </pc:spChg>
        <pc:spChg chg="add mod">
          <ac:chgData name="Sanders Wang" userId="089d73b8-785c-4012-b931-81c632b6c9c7" providerId="ADAL" clId="{123A3659-8511-42A2-8251-FCA854022362}" dt="2021-06-02T11:07:40.260" v="3712" actId="113"/>
          <ac:spMkLst>
            <pc:docMk/>
            <pc:sldMk cId="1041507709" sldId="275"/>
            <ac:spMk id="62" creationId="{0214CB96-84F2-4AA3-B32D-34DDCDEF40BA}"/>
          </ac:spMkLst>
        </pc:spChg>
        <pc:spChg chg="add mod">
          <ac:chgData name="Sanders Wang" userId="089d73b8-785c-4012-b931-81c632b6c9c7" providerId="ADAL" clId="{123A3659-8511-42A2-8251-FCA854022362}" dt="2021-06-02T11:07:42.201" v="3713" actId="113"/>
          <ac:spMkLst>
            <pc:docMk/>
            <pc:sldMk cId="1041507709" sldId="275"/>
            <ac:spMk id="63" creationId="{1FAAC0BE-10A3-4743-9652-ADB82044FACF}"/>
          </ac:spMkLst>
        </pc:spChg>
        <pc:spChg chg="add mod">
          <ac:chgData name="Sanders Wang" userId="089d73b8-785c-4012-b931-81c632b6c9c7" providerId="ADAL" clId="{123A3659-8511-42A2-8251-FCA854022362}" dt="2021-06-02T11:07:55.915" v="3715" actId="14100"/>
          <ac:spMkLst>
            <pc:docMk/>
            <pc:sldMk cId="1041507709" sldId="275"/>
            <ac:spMk id="64" creationId="{3EAF4BE9-FBC0-40D6-95DD-BE34DC639425}"/>
          </ac:spMkLst>
        </pc:spChg>
        <pc:spChg chg="add mod">
          <ac:chgData name="Sanders Wang" userId="089d73b8-785c-4012-b931-81c632b6c9c7" providerId="ADAL" clId="{123A3659-8511-42A2-8251-FCA854022362}" dt="2021-06-02T11:08:01.685" v="3716" actId="571"/>
          <ac:spMkLst>
            <pc:docMk/>
            <pc:sldMk cId="1041507709" sldId="275"/>
            <ac:spMk id="65" creationId="{C96574FD-EA68-4654-ACAC-0045A2007512}"/>
          </ac:spMkLst>
        </pc:spChg>
        <pc:spChg chg="del">
          <ac:chgData name="Sanders Wang" userId="089d73b8-785c-4012-b931-81c632b6c9c7" providerId="ADAL" clId="{123A3659-8511-42A2-8251-FCA854022362}" dt="2021-06-02T11:00:00.640" v="3585" actId="478"/>
          <ac:spMkLst>
            <pc:docMk/>
            <pc:sldMk cId="1041507709" sldId="275"/>
            <ac:spMk id="81" creationId="{1C3278DF-3BC2-481A-BE9C-5753BD9B7261}"/>
          </ac:spMkLst>
        </pc:spChg>
        <pc:picChg chg="del mod">
          <ac:chgData name="Sanders Wang" userId="089d73b8-785c-4012-b931-81c632b6c9c7" providerId="ADAL" clId="{123A3659-8511-42A2-8251-FCA854022362}" dt="2021-06-02T11:01:07.757" v="3597" actId="478"/>
          <ac:picMkLst>
            <pc:docMk/>
            <pc:sldMk cId="1041507709" sldId="275"/>
            <ac:picMk id="24" creationId="{83F8DE6C-EBA8-4C57-8F76-BC50EB52E175}"/>
          </ac:picMkLst>
        </pc:picChg>
        <pc:picChg chg="mod">
          <ac:chgData name="Sanders Wang" userId="089d73b8-785c-4012-b931-81c632b6c9c7" providerId="ADAL" clId="{123A3659-8511-42A2-8251-FCA854022362}" dt="2021-06-02T11:00:26.917" v="3591" actId="1076"/>
          <ac:picMkLst>
            <pc:docMk/>
            <pc:sldMk cId="1041507709" sldId="275"/>
            <ac:picMk id="27" creationId="{D94F170C-DB78-4163-A30A-5EEDD6A86835}"/>
          </ac:picMkLst>
        </pc:picChg>
        <pc:picChg chg="add mod">
          <ac:chgData name="Sanders Wang" userId="089d73b8-785c-4012-b931-81c632b6c9c7" providerId="ADAL" clId="{123A3659-8511-42A2-8251-FCA854022362}" dt="2021-06-02T11:01:04.476" v="3596" actId="571"/>
          <ac:picMkLst>
            <pc:docMk/>
            <pc:sldMk cId="1041507709" sldId="275"/>
            <ac:picMk id="29" creationId="{AC12C532-C8F4-4507-B80C-07D325F97CAA}"/>
          </ac:picMkLst>
        </pc:picChg>
        <pc:picChg chg="add mod">
          <ac:chgData name="Sanders Wang" userId="089d73b8-785c-4012-b931-81c632b6c9c7" providerId="ADAL" clId="{123A3659-8511-42A2-8251-FCA854022362}" dt="2021-06-02T11:01:20.098" v="3600" actId="1076"/>
          <ac:picMkLst>
            <pc:docMk/>
            <pc:sldMk cId="1041507709" sldId="275"/>
            <ac:picMk id="30" creationId="{5E89E105-D948-4AAA-94E3-6729BA1C50AF}"/>
          </ac:picMkLst>
        </pc:picChg>
        <pc:picChg chg="add mod">
          <ac:chgData name="Sanders Wang" userId="089d73b8-785c-4012-b931-81c632b6c9c7" providerId="ADAL" clId="{123A3659-8511-42A2-8251-FCA854022362}" dt="2021-06-02T11:01:14.949" v="3599" actId="571"/>
          <ac:picMkLst>
            <pc:docMk/>
            <pc:sldMk cId="1041507709" sldId="275"/>
            <ac:picMk id="31" creationId="{BC023E7C-DC8A-400D-B8CB-4CAF19B7F3AF}"/>
          </ac:picMkLst>
        </pc:picChg>
        <pc:picChg chg="add mod">
          <ac:chgData name="Sanders Wang" userId="089d73b8-785c-4012-b931-81c632b6c9c7" providerId="ADAL" clId="{123A3659-8511-42A2-8251-FCA854022362}" dt="2021-06-02T11:01:23.007" v="3601" actId="571"/>
          <ac:picMkLst>
            <pc:docMk/>
            <pc:sldMk cId="1041507709" sldId="275"/>
            <ac:picMk id="33" creationId="{40D9C1D2-E206-4B07-9C5F-86A6314EA345}"/>
          </ac:picMkLst>
        </pc:picChg>
        <pc:picChg chg="add mod">
          <ac:chgData name="Sanders Wang" userId="089d73b8-785c-4012-b931-81c632b6c9c7" providerId="ADAL" clId="{123A3659-8511-42A2-8251-FCA854022362}" dt="2021-06-02T11:05:02.260" v="3656" actId="1076"/>
          <ac:picMkLst>
            <pc:docMk/>
            <pc:sldMk cId="1041507709" sldId="275"/>
            <ac:picMk id="34" creationId="{1AAB8EB8-433D-45F9-BE9B-25C6D6721616}"/>
          </ac:picMkLst>
        </pc:picChg>
        <pc:picChg chg="add mod">
          <ac:chgData name="Sanders Wang" userId="089d73b8-785c-4012-b931-81c632b6c9c7" providerId="ADAL" clId="{123A3659-8511-42A2-8251-FCA854022362}" dt="2021-06-02T11:07:02.328" v="3665" actId="1076"/>
          <ac:picMkLst>
            <pc:docMk/>
            <pc:sldMk cId="1041507709" sldId="275"/>
            <ac:picMk id="36" creationId="{31CE3F78-1D64-4E93-981F-51C8407A9712}"/>
          </ac:picMkLst>
        </pc:picChg>
        <pc:picChg chg="del">
          <ac:chgData name="Sanders Wang" userId="089d73b8-785c-4012-b931-81c632b6c9c7" providerId="ADAL" clId="{123A3659-8511-42A2-8251-FCA854022362}" dt="2021-06-02T11:00:00.640" v="3585" actId="478"/>
          <ac:picMkLst>
            <pc:docMk/>
            <pc:sldMk cId="1041507709" sldId="275"/>
            <ac:picMk id="37" creationId="{B7D3A92A-1FBB-43B0-AF0D-8D301BAD07A5}"/>
          </ac:picMkLst>
        </pc:picChg>
        <pc:picChg chg="add mod">
          <ac:chgData name="Sanders Wang" userId="089d73b8-785c-4012-b931-81c632b6c9c7" providerId="ADAL" clId="{123A3659-8511-42A2-8251-FCA854022362}" dt="2021-06-02T11:02:01.756" v="3611" actId="1076"/>
          <ac:picMkLst>
            <pc:docMk/>
            <pc:sldMk cId="1041507709" sldId="275"/>
            <ac:picMk id="38" creationId="{1245ADC3-DF60-4BFD-82F9-80032758A4BA}"/>
          </ac:picMkLst>
        </pc:picChg>
        <pc:picChg chg="add mod">
          <ac:chgData name="Sanders Wang" userId="089d73b8-785c-4012-b931-81c632b6c9c7" providerId="ADAL" clId="{123A3659-8511-42A2-8251-FCA854022362}" dt="2021-06-02T11:02:08.147" v="3613" actId="571"/>
          <ac:picMkLst>
            <pc:docMk/>
            <pc:sldMk cId="1041507709" sldId="275"/>
            <ac:picMk id="41" creationId="{448C26B1-A2B1-4C31-9D31-4321CF6CC394}"/>
          </ac:picMkLst>
        </pc:picChg>
        <pc:picChg chg="add mod">
          <ac:chgData name="Sanders Wang" userId="089d73b8-785c-4012-b931-81c632b6c9c7" providerId="ADAL" clId="{123A3659-8511-42A2-8251-FCA854022362}" dt="2021-06-02T11:02:33.924" v="3622" actId="1076"/>
          <ac:picMkLst>
            <pc:docMk/>
            <pc:sldMk cId="1041507709" sldId="275"/>
            <ac:picMk id="46" creationId="{B894AD05-21F8-4D62-8D0F-DD2F719B7C6F}"/>
          </ac:picMkLst>
        </pc:picChg>
        <pc:picChg chg="del">
          <ac:chgData name="Sanders Wang" userId="089d73b8-785c-4012-b931-81c632b6c9c7" providerId="ADAL" clId="{123A3659-8511-42A2-8251-FCA854022362}" dt="2021-06-02T11:00:00.640" v="3585" actId="478"/>
          <ac:picMkLst>
            <pc:docMk/>
            <pc:sldMk cId="1041507709" sldId="275"/>
            <ac:picMk id="50" creationId="{C83D37D0-EBF7-44F9-B52C-64971D6CE018}"/>
          </ac:picMkLst>
        </pc:picChg>
        <pc:picChg chg="add mod">
          <ac:chgData name="Sanders Wang" userId="089d73b8-785c-4012-b931-81c632b6c9c7" providerId="ADAL" clId="{123A3659-8511-42A2-8251-FCA854022362}" dt="2021-06-02T11:06:59.675" v="3664" actId="571"/>
          <ac:picMkLst>
            <pc:docMk/>
            <pc:sldMk cId="1041507709" sldId="275"/>
            <ac:picMk id="61" creationId="{1820AE6F-935C-4494-889E-522F70ED0209}"/>
          </ac:picMkLst>
        </pc:picChg>
        <pc:picChg chg="del mod">
          <ac:chgData name="Sanders Wang" userId="089d73b8-785c-4012-b931-81c632b6c9c7" providerId="ADAL" clId="{123A3659-8511-42A2-8251-FCA854022362}" dt="2021-06-02T11:01:48.764" v="3609" actId="478"/>
          <ac:picMkLst>
            <pc:docMk/>
            <pc:sldMk cId="1041507709" sldId="275"/>
            <ac:picMk id="69" creationId="{C7C81E77-B046-4738-A7D2-DAB3C0A4630A}"/>
          </ac:picMkLst>
        </pc:picChg>
        <pc:picChg chg="del mod">
          <ac:chgData name="Sanders Wang" userId="089d73b8-785c-4012-b931-81c632b6c9c7" providerId="ADAL" clId="{123A3659-8511-42A2-8251-FCA854022362}" dt="2021-06-02T11:01:25.245" v="3602" actId="478"/>
          <ac:picMkLst>
            <pc:docMk/>
            <pc:sldMk cId="1041507709" sldId="275"/>
            <ac:picMk id="70" creationId="{6BD7237E-AAF1-46C5-85D2-7511C036B70E}"/>
          </ac:picMkLst>
        </pc:picChg>
        <pc:picChg chg="mod">
          <ac:chgData name="Sanders Wang" userId="089d73b8-785c-4012-b931-81c632b6c9c7" providerId="ADAL" clId="{123A3659-8511-42A2-8251-FCA854022362}" dt="2021-06-02T11:01:39.999" v="3606" actId="1076"/>
          <ac:picMkLst>
            <pc:docMk/>
            <pc:sldMk cId="1041507709" sldId="275"/>
            <ac:picMk id="71" creationId="{5B902804-CF49-4849-8A37-A1E24BD85D4E}"/>
          </ac:picMkLst>
        </pc:picChg>
        <pc:picChg chg="del">
          <ac:chgData name="Sanders Wang" userId="089d73b8-785c-4012-b931-81c632b6c9c7" providerId="ADAL" clId="{123A3659-8511-42A2-8251-FCA854022362}" dt="2021-06-02T11:00:00.640" v="3585" actId="478"/>
          <ac:picMkLst>
            <pc:docMk/>
            <pc:sldMk cId="1041507709" sldId="275"/>
            <ac:picMk id="87" creationId="{5B18BD29-71E3-4B96-A1A5-6E0FE01FA550}"/>
          </ac:picMkLst>
        </pc:picChg>
        <pc:picChg chg="del">
          <ac:chgData name="Sanders Wang" userId="089d73b8-785c-4012-b931-81c632b6c9c7" providerId="ADAL" clId="{123A3659-8511-42A2-8251-FCA854022362}" dt="2021-06-02T11:00:00.640" v="3585" actId="478"/>
          <ac:picMkLst>
            <pc:docMk/>
            <pc:sldMk cId="1041507709" sldId="275"/>
            <ac:picMk id="88" creationId="{F6015978-B940-4FAF-A411-3A707468B64C}"/>
          </ac:picMkLst>
        </pc:picChg>
        <pc:cxnChg chg="add mod">
          <ac:chgData name="Sanders Wang" userId="089d73b8-785c-4012-b931-81c632b6c9c7" providerId="ADAL" clId="{123A3659-8511-42A2-8251-FCA854022362}" dt="2021-06-02T11:00:56.084" v="3595" actId="692"/>
          <ac:cxnSpMkLst>
            <pc:docMk/>
            <pc:sldMk cId="1041507709" sldId="275"/>
            <ac:cxnSpMk id="4" creationId="{AE35299B-FD4A-488F-B205-3D41603663D3}"/>
          </ac:cxnSpMkLst>
        </pc:cxnChg>
        <pc:cxnChg chg="mod">
          <ac:chgData name="Sanders Wang" userId="089d73b8-785c-4012-b931-81c632b6c9c7" providerId="ADAL" clId="{123A3659-8511-42A2-8251-FCA854022362}" dt="2021-06-02T11:02:03.890" v="3612" actId="14100"/>
          <ac:cxnSpMkLst>
            <pc:docMk/>
            <pc:sldMk cId="1041507709" sldId="275"/>
            <ac:cxnSpMk id="32" creationId="{FB5B6EB3-6D29-4CCA-A736-8ED50AEC61A2}"/>
          </ac:cxnSpMkLst>
        </pc:cxnChg>
        <pc:cxnChg chg="add mod">
          <ac:chgData name="Sanders Wang" userId="089d73b8-785c-4012-b931-81c632b6c9c7" providerId="ADAL" clId="{123A3659-8511-42A2-8251-FCA854022362}" dt="2021-06-02T11:02:17.534" v="3617" actId="14100"/>
          <ac:cxnSpMkLst>
            <pc:docMk/>
            <pc:sldMk cId="1041507709" sldId="275"/>
            <ac:cxnSpMk id="42" creationId="{D11E9407-5C1F-46FB-A8C4-2F531A6F7F3E}"/>
          </ac:cxnSpMkLst>
        </pc:cxnChg>
        <pc:cxnChg chg="add mod">
          <ac:chgData name="Sanders Wang" userId="089d73b8-785c-4012-b931-81c632b6c9c7" providerId="ADAL" clId="{123A3659-8511-42A2-8251-FCA854022362}" dt="2021-06-02T11:02:33.924" v="3622" actId="1076"/>
          <ac:cxnSpMkLst>
            <pc:docMk/>
            <pc:sldMk cId="1041507709" sldId="275"/>
            <ac:cxnSpMk id="47" creationId="{75BE6D9A-3681-4357-A150-6163490950A4}"/>
          </ac:cxnSpMkLst>
        </pc:cxnChg>
        <pc:cxnChg chg="mod">
          <ac:chgData name="Sanders Wang" userId="089d73b8-785c-4012-b931-81c632b6c9c7" providerId="ADAL" clId="{123A3659-8511-42A2-8251-FCA854022362}" dt="2021-06-02T11:01:44.850" v="3608" actId="14100"/>
          <ac:cxnSpMkLst>
            <pc:docMk/>
            <pc:sldMk cId="1041507709" sldId="275"/>
            <ac:cxnSpMk id="80" creationId="{39998D9C-B4F3-4CCC-B0CC-5263C832699C}"/>
          </ac:cxnSpMkLst>
        </pc:cxnChg>
        <pc:cxnChg chg="del mod">
          <ac:chgData name="Sanders Wang" userId="089d73b8-785c-4012-b931-81c632b6c9c7" providerId="ADAL" clId="{123A3659-8511-42A2-8251-FCA854022362}" dt="2021-06-02T11:00:00.640" v="3585" actId="478"/>
          <ac:cxnSpMkLst>
            <pc:docMk/>
            <pc:sldMk cId="1041507709" sldId="275"/>
            <ac:cxnSpMk id="89" creationId="{AC2715F7-D30A-406E-AB73-1FF028205AE6}"/>
          </ac:cxnSpMkLst>
        </pc:cxnChg>
        <pc:cxnChg chg="del mod">
          <ac:chgData name="Sanders Wang" userId="089d73b8-785c-4012-b931-81c632b6c9c7" providerId="ADAL" clId="{123A3659-8511-42A2-8251-FCA854022362}" dt="2021-06-02T11:00:00.640" v="3585" actId="478"/>
          <ac:cxnSpMkLst>
            <pc:docMk/>
            <pc:sldMk cId="1041507709" sldId="275"/>
            <ac:cxnSpMk id="91" creationId="{C96B4ECE-63AF-4107-9C8B-DCADEC6CF802}"/>
          </ac:cxnSpMkLst>
        </pc:cxnChg>
      </pc:sldChg>
      <pc:sldChg chg="addSp delSp modSp add del mod">
        <pc:chgData name="Sanders Wang" userId="089d73b8-785c-4012-b931-81c632b6c9c7" providerId="ADAL" clId="{123A3659-8511-42A2-8251-FCA854022362}" dt="2021-06-04T10:40:32.171" v="4713" actId="47"/>
        <pc:sldMkLst>
          <pc:docMk/>
          <pc:sldMk cId="442787947" sldId="276"/>
        </pc:sldMkLst>
        <pc:spChg chg="mod">
          <ac:chgData name="Sanders Wang" userId="089d73b8-785c-4012-b931-81c632b6c9c7" providerId="ADAL" clId="{123A3659-8511-42A2-8251-FCA854022362}" dt="2021-06-03T09:34:38.125" v="4190" actId="20577"/>
          <ac:spMkLst>
            <pc:docMk/>
            <pc:sldMk cId="442787947" sldId="276"/>
            <ac:spMk id="2" creationId="{779EB729-BE9C-425E-A3A5-C2B23735E5AB}"/>
          </ac:spMkLst>
        </pc:spChg>
        <pc:spChg chg="add del mod">
          <ac:chgData name="Sanders Wang" userId="089d73b8-785c-4012-b931-81c632b6c9c7" providerId="ADAL" clId="{123A3659-8511-42A2-8251-FCA854022362}" dt="2021-06-03T09:43:19.038" v="4244" actId="478"/>
          <ac:spMkLst>
            <pc:docMk/>
            <pc:sldMk cId="442787947" sldId="276"/>
            <ac:spMk id="9" creationId="{E3048320-7598-42DB-87C4-4928834A194B}"/>
          </ac:spMkLst>
        </pc:spChg>
        <pc:spChg chg="del">
          <ac:chgData name="Sanders Wang" userId="089d73b8-785c-4012-b931-81c632b6c9c7" providerId="ADAL" clId="{123A3659-8511-42A2-8251-FCA854022362}" dt="2021-06-02T11:08:18.316" v="3718" actId="478"/>
          <ac:spMkLst>
            <pc:docMk/>
            <pc:sldMk cId="442787947" sldId="276"/>
            <ac:spMk id="26" creationId="{0C9FB716-B5FE-4AA0-8605-D4AE2FD28F39}"/>
          </ac:spMkLst>
        </pc:spChg>
        <pc:spChg chg="del">
          <ac:chgData name="Sanders Wang" userId="089d73b8-785c-4012-b931-81c632b6c9c7" providerId="ADAL" clId="{123A3659-8511-42A2-8251-FCA854022362}" dt="2021-06-02T11:08:18.316" v="3718" actId="478"/>
          <ac:spMkLst>
            <pc:docMk/>
            <pc:sldMk cId="442787947" sldId="276"/>
            <ac:spMk id="52" creationId="{3143C4EE-E543-491C-BF81-4F81D501978D}"/>
          </ac:spMkLst>
        </pc:spChg>
        <pc:spChg chg="del">
          <ac:chgData name="Sanders Wang" userId="089d73b8-785c-4012-b931-81c632b6c9c7" providerId="ADAL" clId="{123A3659-8511-42A2-8251-FCA854022362}" dt="2021-06-02T11:08:18.316" v="3718" actId="478"/>
          <ac:spMkLst>
            <pc:docMk/>
            <pc:sldMk cId="442787947" sldId="276"/>
            <ac:spMk id="53" creationId="{8BA5430D-447B-4CD4-B7D2-AB69AB70E9E5}"/>
          </ac:spMkLst>
        </pc:spChg>
        <pc:spChg chg="add del mod">
          <ac:chgData name="Sanders Wang" userId="089d73b8-785c-4012-b931-81c632b6c9c7" providerId="ADAL" clId="{123A3659-8511-42A2-8251-FCA854022362}" dt="2021-06-03T09:41:12.362" v="4217" actId="478"/>
          <ac:spMkLst>
            <pc:docMk/>
            <pc:sldMk cId="442787947" sldId="276"/>
            <ac:spMk id="58" creationId="{D5633B2B-3A25-443F-BBD7-2C93FB3D946D}"/>
          </ac:spMkLst>
        </pc:spChg>
        <pc:spChg chg="del">
          <ac:chgData name="Sanders Wang" userId="089d73b8-785c-4012-b931-81c632b6c9c7" providerId="ADAL" clId="{123A3659-8511-42A2-8251-FCA854022362}" dt="2021-06-02T11:08:18.316" v="3718" actId="478"/>
          <ac:spMkLst>
            <pc:docMk/>
            <pc:sldMk cId="442787947" sldId="276"/>
            <ac:spMk id="62" creationId="{0214CB96-84F2-4AA3-B32D-34DDCDEF40BA}"/>
          </ac:spMkLst>
        </pc:spChg>
        <pc:spChg chg="del">
          <ac:chgData name="Sanders Wang" userId="089d73b8-785c-4012-b931-81c632b6c9c7" providerId="ADAL" clId="{123A3659-8511-42A2-8251-FCA854022362}" dt="2021-06-02T11:08:18.316" v="3718" actId="478"/>
          <ac:spMkLst>
            <pc:docMk/>
            <pc:sldMk cId="442787947" sldId="276"/>
            <ac:spMk id="63" creationId="{1FAAC0BE-10A3-4743-9652-ADB82044FACF}"/>
          </ac:spMkLst>
        </pc:spChg>
        <pc:spChg chg="del">
          <ac:chgData name="Sanders Wang" userId="089d73b8-785c-4012-b931-81c632b6c9c7" providerId="ADAL" clId="{123A3659-8511-42A2-8251-FCA854022362}" dt="2021-06-02T11:08:18.316" v="3718" actId="478"/>
          <ac:spMkLst>
            <pc:docMk/>
            <pc:sldMk cId="442787947" sldId="276"/>
            <ac:spMk id="64" creationId="{3EAF4BE9-FBC0-40D6-95DD-BE34DC639425}"/>
          </ac:spMkLst>
        </pc:spChg>
        <pc:spChg chg="del">
          <ac:chgData name="Sanders Wang" userId="089d73b8-785c-4012-b931-81c632b6c9c7" providerId="ADAL" clId="{123A3659-8511-42A2-8251-FCA854022362}" dt="2021-06-02T11:08:18.316" v="3718" actId="478"/>
          <ac:spMkLst>
            <pc:docMk/>
            <pc:sldMk cId="442787947" sldId="276"/>
            <ac:spMk id="65" creationId="{C96574FD-EA68-4654-ACAC-0045A2007512}"/>
          </ac:spMkLst>
        </pc:spChg>
        <pc:picChg chg="del">
          <ac:chgData name="Sanders Wang" userId="089d73b8-785c-4012-b931-81c632b6c9c7" providerId="ADAL" clId="{123A3659-8511-42A2-8251-FCA854022362}" dt="2021-06-02T11:08:18.316" v="3718" actId="478"/>
          <ac:picMkLst>
            <pc:docMk/>
            <pc:sldMk cId="442787947" sldId="276"/>
            <ac:picMk id="34" creationId="{1AAB8EB8-433D-45F9-BE9B-25C6D6721616}"/>
          </ac:picMkLst>
        </pc:picChg>
        <pc:picChg chg="del">
          <ac:chgData name="Sanders Wang" userId="089d73b8-785c-4012-b931-81c632b6c9c7" providerId="ADAL" clId="{123A3659-8511-42A2-8251-FCA854022362}" dt="2021-06-02T11:08:18.316" v="3718" actId="478"/>
          <ac:picMkLst>
            <pc:docMk/>
            <pc:sldMk cId="442787947" sldId="276"/>
            <ac:picMk id="36" creationId="{31CE3F78-1D64-4E93-981F-51C8407A9712}"/>
          </ac:picMkLst>
        </pc:picChg>
        <pc:picChg chg="add mod">
          <ac:chgData name="Sanders Wang" userId="089d73b8-785c-4012-b931-81c632b6c9c7" providerId="ADAL" clId="{123A3659-8511-42A2-8251-FCA854022362}" dt="2021-06-02T11:08:55.561" v="3721" actId="1076"/>
          <ac:picMkLst>
            <pc:docMk/>
            <pc:sldMk cId="442787947" sldId="276"/>
            <ac:picMk id="37" creationId="{30896717-BB87-4951-9DDA-98AC4FBAD089}"/>
          </ac:picMkLst>
        </pc:picChg>
        <pc:picChg chg="add del mod">
          <ac:chgData name="Sanders Wang" userId="089d73b8-785c-4012-b931-81c632b6c9c7" providerId="ADAL" clId="{123A3659-8511-42A2-8251-FCA854022362}" dt="2021-06-03T09:43:21.272" v="4251" actId="478"/>
          <ac:picMkLst>
            <pc:docMk/>
            <pc:sldMk cId="442787947" sldId="276"/>
            <ac:picMk id="44" creationId="{6E8493F0-B8BC-4B07-9248-F8999A212209}"/>
          </ac:picMkLst>
        </pc:picChg>
        <pc:picChg chg="add del mod">
          <ac:chgData name="Sanders Wang" userId="089d73b8-785c-4012-b931-81c632b6c9c7" providerId="ADAL" clId="{123A3659-8511-42A2-8251-FCA854022362}" dt="2021-06-03T09:43:20.924" v="4250" actId="478"/>
          <ac:picMkLst>
            <pc:docMk/>
            <pc:sldMk cId="442787947" sldId="276"/>
            <ac:picMk id="45" creationId="{342C9AF2-1B37-42C4-9107-21D0D5D1BD85}"/>
          </ac:picMkLst>
        </pc:picChg>
        <pc:picChg chg="add del mod">
          <ac:chgData name="Sanders Wang" userId="089d73b8-785c-4012-b931-81c632b6c9c7" providerId="ADAL" clId="{123A3659-8511-42A2-8251-FCA854022362}" dt="2021-06-03T09:43:20.663" v="4249" actId="478"/>
          <ac:picMkLst>
            <pc:docMk/>
            <pc:sldMk cId="442787947" sldId="276"/>
            <ac:picMk id="48" creationId="{81BC8ADD-0897-4BE8-B52C-9E2933720425}"/>
          </ac:picMkLst>
        </pc:picChg>
        <pc:picChg chg="add del mod">
          <ac:chgData name="Sanders Wang" userId="089d73b8-785c-4012-b931-81c632b6c9c7" providerId="ADAL" clId="{123A3659-8511-42A2-8251-FCA854022362}" dt="2021-06-03T09:43:20.317" v="4248" actId="478"/>
          <ac:picMkLst>
            <pc:docMk/>
            <pc:sldMk cId="442787947" sldId="276"/>
            <ac:picMk id="49" creationId="{AB31DDCB-6360-434C-9F7B-28DC087E928D}"/>
          </ac:picMkLst>
        </pc:picChg>
        <pc:picChg chg="add mod">
          <ac:chgData name="Sanders Wang" userId="089d73b8-785c-4012-b931-81c632b6c9c7" providerId="ADAL" clId="{123A3659-8511-42A2-8251-FCA854022362}" dt="2021-06-02T11:10:21.065" v="3741" actId="1076"/>
          <ac:picMkLst>
            <pc:docMk/>
            <pc:sldMk cId="442787947" sldId="276"/>
            <ac:picMk id="50" creationId="{677685E2-1968-48AE-B396-8449BEE3CC37}"/>
          </ac:picMkLst>
        </pc:picChg>
        <pc:picChg chg="add mod">
          <ac:chgData name="Sanders Wang" userId="089d73b8-785c-4012-b931-81c632b6c9c7" providerId="ADAL" clId="{123A3659-8511-42A2-8251-FCA854022362}" dt="2021-06-02T11:08:55.561" v="3721" actId="1076"/>
          <ac:picMkLst>
            <pc:docMk/>
            <pc:sldMk cId="442787947" sldId="276"/>
            <ac:picMk id="54" creationId="{483F647C-7ACB-455F-B95F-F78E2CF51909}"/>
          </ac:picMkLst>
        </pc:picChg>
        <pc:picChg chg="add mod">
          <ac:chgData name="Sanders Wang" userId="089d73b8-785c-4012-b931-81c632b6c9c7" providerId="ADAL" clId="{123A3659-8511-42A2-8251-FCA854022362}" dt="2021-06-02T11:09:14.027" v="3726" actId="1076"/>
          <ac:picMkLst>
            <pc:docMk/>
            <pc:sldMk cId="442787947" sldId="276"/>
            <ac:picMk id="56" creationId="{ADA4C5C0-A68C-4CB0-BC72-A9AD3C970EE0}"/>
          </ac:picMkLst>
        </pc:picChg>
        <pc:picChg chg="add mod">
          <ac:chgData name="Sanders Wang" userId="089d73b8-785c-4012-b931-81c632b6c9c7" providerId="ADAL" clId="{123A3659-8511-42A2-8251-FCA854022362}" dt="2021-06-02T11:11:17.895" v="3760" actId="1076"/>
          <ac:picMkLst>
            <pc:docMk/>
            <pc:sldMk cId="442787947" sldId="276"/>
            <ac:picMk id="59" creationId="{6AC2B8AC-7C16-44E7-85F5-7A78E1202873}"/>
          </ac:picMkLst>
        </pc:picChg>
        <pc:picChg chg="del">
          <ac:chgData name="Sanders Wang" userId="089d73b8-785c-4012-b931-81c632b6c9c7" providerId="ADAL" clId="{123A3659-8511-42A2-8251-FCA854022362}" dt="2021-06-02T11:08:18.316" v="3718" actId="478"/>
          <ac:picMkLst>
            <pc:docMk/>
            <pc:sldMk cId="442787947" sldId="276"/>
            <ac:picMk id="61" creationId="{1820AE6F-935C-4494-889E-522F70ED0209}"/>
          </ac:picMkLst>
        </pc:picChg>
        <pc:picChg chg="add mod">
          <ac:chgData name="Sanders Wang" userId="089d73b8-785c-4012-b931-81c632b6c9c7" providerId="ADAL" clId="{123A3659-8511-42A2-8251-FCA854022362}" dt="2021-06-02T11:11:16.501" v="3759" actId="1076"/>
          <ac:picMkLst>
            <pc:docMk/>
            <pc:sldMk cId="442787947" sldId="276"/>
            <ac:picMk id="67" creationId="{8601FB43-619A-461F-BBC7-C1452401D26F}"/>
          </ac:picMkLst>
        </pc:picChg>
        <pc:picChg chg="add mod">
          <ac:chgData name="Sanders Wang" userId="089d73b8-785c-4012-b931-81c632b6c9c7" providerId="ADAL" clId="{123A3659-8511-42A2-8251-FCA854022362}" dt="2021-06-02T11:11:24.494" v="3762" actId="1076"/>
          <ac:picMkLst>
            <pc:docMk/>
            <pc:sldMk cId="442787947" sldId="276"/>
            <ac:picMk id="68" creationId="{D925BE34-48FA-46F1-B1B3-1F919FFCF555}"/>
          </ac:picMkLst>
        </pc:picChg>
        <pc:picChg chg="add mod">
          <ac:chgData name="Sanders Wang" userId="089d73b8-785c-4012-b931-81c632b6c9c7" providerId="ADAL" clId="{123A3659-8511-42A2-8251-FCA854022362}" dt="2021-06-02T11:11:21.946" v="3761" actId="1076"/>
          <ac:picMkLst>
            <pc:docMk/>
            <pc:sldMk cId="442787947" sldId="276"/>
            <ac:picMk id="70" creationId="{F9E30127-1297-4D08-B2CF-5623663E1E52}"/>
          </ac:picMkLst>
        </pc:picChg>
        <pc:cxnChg chg="add mod">
          <ac:chgData name="Sanders Wang" userId="089d73b8-785c-4012-b931-81c632b6c9c7" providerId="ADAL" clId="{123A3659-8511-42A2-8251-FCA854022362}" dt="2021-06-03T09:43:18.807" v="4243" actId="14100"/>
          <ac:cxnSpMkLst>
            <pc:docMk/>
            <pc:sldMk cId="442787947" sldId="276"/>
            <ac:cxnSpMk id="39" creationId="{2BDF3820-220C-4E87-8AD8-8B05EF6F15FA}"/>
          </ac:cxnSpMkLst>
        </pc:cxnChg>
        <pc:cxnChg chg="add mod">
          <ac:chgData name="Sanders Wang" userId="089d73b8-785c-4012-b931-81c632b6c9c7" providerId="ADAL" clId="{123A3659-8511-42A2-8251-FCA854022362}" dt="2021-06-03T09:43:26.246" v="4252" actId="14100"/>
          <ac:cxnSpMkLst>
            <pc:docMk/>
            <pc:sldMk cId="442787947" sldId="276"/>
            <ac:cxnSpMk id="40" creationId="{4ED31419-7CBC-414D-A007-D66AD0891CD4}"/>
          </ac:cxnSpMkLst>
        </pc:cxnChg>
        <pc:cxnChg chg="add del mod">
          <ac:chgData name="Sanders Wang" userId="089d73b8-785c-4012-b931-81c632b6c9c7" providerId="ADAL" clId="{123A3659-8511-42A2-8251-FCA854022362}" dt="2021-06-02T11:09:16.878" v="3727" actId="478"/>
          <ac:cxnSpMkLst>
            <pc:docMk/>
            <pc:sldMk cId="442787947" sldId="276"/>
            <ac:cxnSpMk id="43" creationId="{6D6DB2BB-4AB3-4DEA-9B07-753A417DA2F3}"/>
          </ac:cxnSpMkLst>
        </pc:cxnChg>
        <pc:cxnChg chg="add mod">
          <ac:chgData name="Sanders Wang" userId="089d73b8-785c-4012-b931-81c632b6c9c7" providerId="ADAL" clId="{123A3659-8511-42A2-8251-FCA854022362}" dt="2021-06-03T09:43:19.991" v="4247" actId="571"/>
          <ac:cxnSpMkLst>
            <pc:docMk/>
            <pc:sldMk cId="442787947" sldId="276"/>
            <ac:cxnSpMk id="52" creationId="{17A64550-8C7F-49EE-AB22-978556003B1D}"/>
          </ac:cxnSpMkLst>
        </pc:cxnChg>
        <pc:cxnChg chg="add mod">
          <ac:chgData name="Sanders Wang" userId="089d73b8-785c-4012-b931-81c632b6c9c7" providerId="ADAL" clId="{123A3659-8511-42A2-8251-FCA854022362}" dt="2021-06-03T09:43:20.317" v="4248" actId="478"/>
          <ac:cxnSpMkLst>
            <pc:docMk/>
            <pc:sldMk cId="442787947" sldId="276"/>
            <ac:cxnSpMk id="55" creationId="{28A27A2C-E37B-4BCC-87B0-E92D3DF7D995}"/>
          </ac:cxnSpMkLst>
        </pc:cxnChg>
        <pc:cxnChg chg="add mod">
          <ac:chgData name="Sanders Wang" userId="089d73b8-785c-4012-b931-81c632b6c9c7" providerId="ADAL" clId="{123A3659-8511-42A2-8251-FCA854022362}" dt="2021-06-03T09:43:20.663" v="4249" actId="478"/>
          <ac:cxnSpMkLst>
            <pc:docMk/>
            <pc:sldMk cId="442787947" sldId="276"/>
            <ac:cxnSpMk id="57" creationId="{DDC8942B-1082-480D-B83B-0B4B0EAB256E}"/>
          </ac:cxnSpMkLst>
        </pc:cxnChg>
        <pc:cxnChg chg="add del mod">
          <ac:chgData name="Sanders Wang" userId="089d73b8-785c-4012-b931-81c632b6c9c7" providerId="ADAL" clId="{123A3659-8511-42A2-8251-FCA854022362}" dt="2021-06-02T11:11:04.978" v="3754" actId="478"/>
          <ac:cxnSpMkLst>
            <pc:docMk/>
            <pc:sldMk cId="442787947" sldId="276"/>
            <ac:cxnSpMk id="66" creationId="{D3A20F16-5534-4B6D-AF8B-A56DBD6E024D}"/>
          </ac:cxnSpMkLst>
        </pc:cxnChg>
        <pc:cxnChg chg="add del mod">
          <ac:chgData name="Sanders Wang" userId="089d73b8-785c-4012-b931-81c632b6c9c7" providerId="ADAL" clId="{123A3659-8511-42A2-8251-FCA854022362}" dt="2021-06-02T11:11:11.033" v="3757" actId="478"/>
          <ac:cxnSpMkLst>
            <pc:docMk/>
            <pc:sldMk cId="442787947" sldId="276"/>
            <ac:cxnSpMk id="69" creationId="{866F04E8-124A-49AA-9609-30B1F5D2E055}"/>
          </ac:cxnSpMkLst>
        </pc:cxnChg>
        <pc:cxnChg chg="add del mod">
          <ac:chgData name="Sanders Wang" userId="089d73b8-785c-4012-b931-81c632b6c9c7" providerId="ADAL" clId="{123A3659-8511-42A2-8251-FCA854022362}" dt="2021-06-02T11:11:08.957" v="3756" actId="478"/>
          <ac:cxnSpMkLst>
            <pc:docMk/>
            <pc:sldMk cId="442787947" sldId="276"/>
            <ac:cxnSpMk id="72" creationId="{DDC8AF1F-C2C4-43F2-B56D-4C16419342F0}"/>
          </ac:cxnSpMkLst>
        </pc:cxnChg>
        <pc:cxnChg chg="add del mod">
          <ac:chgData name="Sanders Wang" userId="089d73b8-785c-4012-b931-81c632b6c9c7" providerId="ADAL" clId="{123A3659-8511-42A2-8251-FCA854022362}" dt="2021-06-02T11:11:06.991" v="3755" actId="478"/>
          <ac:cxnSpMkLst>
            <pc:docMk/>
            <pc:sldMk cId="442787947" sldId="276"/>
            <ac:cxnSpMk id="73" creationId="{AD285BCE-FD24-49E0-A3F1-438F632763DA}"/>
          </ac:cxnSpMkLst>
        </pc:cxnChg>
        <pc:cxnChg chg="add mod">
          <ac:chgData name="Sanders Wang" userId="089d73b8-785c-4012-b931-81c632b6c9c7" providerId="ADAL" clId="{123A3659-8511-42A2-8251-FCA854022362}" dt="2021-06-03T09:43:41.592" v="4256" actId="14100"/>
          <ac:cxnSpMkLst>
            <pc:docMk/>
            <pc:sldMk cId="442787947" sldId="276"/>
            <ac:cxnSpMk id="74" creationId="{0A6F243F-BE40-456C-A7E5-64C269E80E1D}"/>
          </ac:cxnSpMkLst>
        </pc:cxnChg>
        <pc:cxnChg chg="add mod">
          <ac:chgData name="Sanders Wang" userId="089d73b8-785c-4012-b931-81c632b6c9c7" providerId="ADAL" clId="{123A3659-8511-42A2-8251-FCA854022362}" dt="2021-06-03T09:41:12.362" v="4217" actId="478"/>
          <ac:cxnSpMkLst>
            <pc:docMk/>
            <pc:sldMk cId="442787947" sldId="276"/>
            <ac:cxnSpMk id="75" creationId="{3C0FE34D-F052-46DB-AB66-38BA981507FC}"/>
          </ac:cxnSpMkLst>
        </pc:cxnChg>
        <pc:cxnChg chg="add mod">
          <ac:chgData name="Sanders Wang" userId="089d73b8-785c-4012-b931-81c632b6c9c7" providerId="ADAL" clId="{123A3659-8511-42A2-8251-FCA854022362}" dt="2021-06-03T09:43:37.065" v="4255" actId="14100"/>
          <ac:cxnSpMkLst>
            <pc:docMk/>
            <pc:sldMk cId="442787947" sldId="276"/>
            <ac:cxnSpMk id="76" creationId="{1B38BD22-09A5-4749-8110-5F2FF1518E51}"/>
          </ac:cxnSpMkLst>
        </pc:cxnChg>
        <pc:cxnChg chg="add mod">
          <ac:chgData name="Sanders Wang" userId="089d73b8-785c-4012-b931-81c632b6c9c7" providerId="ADAL" clId="{123A3659-8511-42A2-8251-FCA854022362}" dt="2021-06-03T09:43:34.683" v="4254" actId="14100"/>
          <ac:cxnSpMkLst>
            <pc:docMk/>
            <pc:sldMk cId="442787947" sldId="276"/>
            <ac:cxnSpMk id="78" creationId="{17FCD8D6-9C32-49AE-93BB-0E3B9A969A5C}"/>
          </ac:cxnSpMkLst>
        </pc:cxnChg>
      </pc:sldChg>
      <pc:sldChg chg="addSp delSp modSp add del mod modAnim">
        <pc:chgData name="Sanders Wang" userId="089d73b8-785c-4012-b931-81c632b6c9c7" providerId="ADAL" clId="{123A3659-8511-42A2-8251-FCA854022362}" dt="2021-06-04T07:16:57.478" v="4308" actId="47"/>
        <pc:sldMkLst>
          <pc:docMk/>
          <pc:sldMk cId="1458440154" sldId="277"/>
        </pc:sldMkLst>
        <pc:spChg chg="del">
          <ac:chgData name="Sanders Wang" userId="089d73b8-785c-4012-b931-81c632b6c9c7" providerId="ADAL" clId="{123A3659-8511-42A2-8251-FCA854022362}" dt="2021-06-02T13:40:22.999" v="3798" actId="478"/>
          <ac:spMkLst>
            <pc:docMk/>
            <pc:sldMk cId="1458440154" sldId="277"/>
            <ac:spMk id="6" creationId="{158466C0-A936-4065-B125-6D84F44CA31A}"/>
          </ac:spMkLst>
        </pc:spChg>
        <pc:spChg chg="del">
          <ac:chgData name="Sanders Wang" userId="089d73b8-785c-4012-b931-81c632b6c9c7" providerId="ADAL" clId="{123A3659-8511-42A2-8251-FCA854022362}" dt="2021-06-02T13:40:22.999" v="3798" actId="478"/>
          <ac:spMkLst>
            <pc:docMk/>
            <pc:sldMk cId="1458440154" sldId="277"/>
            <ac:spMk id="13" creationId="{96959EC7-4437-46F4-8C23-C7B6456F4BBA}"/>
          </ac:spMkLst>
        </pc:spChg>
        <pc:spChg chg="del">
          <ac:chgData name="Sanders Wang" userId="089d73b8-785c-4012-b931-81c632b6c9c7" providerId="ADAL" clId="{123A3659-8511-42A2-8251-FCA854022362}" dt="2021-06-02T13:40:22.999" v="3798" actId="478"/>
          <ac:spMkLst>
            <pc:docMk/>
            <pc:sldMk cId="1458440154" sldId="277"/>
            <ac:spMk id="17" creationId="{2A9CFF7A-0CCD-4C71-B3D2-97DD6BE32706}"/>
          </ac:spMkLst>
        </pc:spChg>
        <pc:spChg chg="del">
          <ac:chgData name="Sanders Wang" userId="089d73b8-785c-4012-b931-81c632b6c9c7" providerId="ADAL" clId="{123A3659-8511-42A2-8251-FCA854022362}" dt="2021-06-02T13:40:22.999" v="3798" actId="478"/>
          <ac:spMkLst>
            <pc:docMk/>
            <pc:sldMk cId="1458440154" sldId="277"/>
            <ac:spMk id="20" creationId="{5AC8A5AE-07B3-46BE-AD15-5A0FB6609A94}"/>
          </ac:spMkLst>
        </pc:spChg>
        <pc:spChg chg="del">
          <ac:chgData name="Sanders Wang" userId="089d73b8-785c-4012-b931-81c632b6c9c7" providerId="ADAL" clId="{123A3659-8511-42A2-8251-FCA854022362}" dt="2021-06-02T13:40:22.999" v="3798" actId="478"/>
          <ac:spMkLst>
            <pc:docMk/>
            <pc:sldMk cId="1458440154" sldId="277"/>
            <ac:spMk id="21" creationId="{F5F42878-DD66-4494-A9ED-348B3EF98486}"/>
          </ac:spMkLst>
        </pc:spChg>
        <pc:spChg chg="del">
          <ac:chgData name="Sanders Wang" userId="089d73b8-785c-4012-b931-81c632b6c9c7" providerId="ADAL" clId="{123A3659-8511-42A2-8251-FCA854022362}" dt="2021-06-02T13:40:22.999" v="3798" actId="478"/>
          <ac:spMkLst>
            <pc:docMk/>
            <pc:sldMk cId="1458440154" sldId="277"/>
            <ac:spMk id="23" creationId="{C49475C3-C41F-465C-94D6-788FDC999CF7}"/>
          </ac:spMkLst>
        </pc:spChg>
        <pc:spChg chg="mod">
          <ac:chgData name="Sanders Wang" userId="089d73b8-785c-4012-b931-81c632b6c9c7" providerId="ADAL" clId="{123A3659-8511-42A2-8251-FCA854022362}" dt="2021-06-02T13:44:04.573" v="3817" actId="1076"/>
          <ac:spMkLst>
            <pc:docMk/>
            <pc:sldMk cId="1458440154" sldId="277"/>
            <ac:spMk id="30" creationId="{781EBBA9-E30D-4511-B123-029E528A595D}"/>
          </ac:spMkLst>
        </pc:spChg>
        <pc:spChg chg="mod">
          <ac:chgData name="Sanders Wang" userId="089d73b8-785c-4012-b931-81c632b6c9c7" providerId="ADAL" clId="{123A3659-8511-42A2-8251-FCA854022362}" dt="2021-06-02T13:44:04.573" v="3817" actId="1076"/>
          <ac:spMkLst>
            <pc:docMk/>
            <pc:sldMk cId="1458440154" sldId="277"/>
            <ac:spMk id="31" creationId="{335603CC-A590-4802-8DAF-618E952FC712}"/>
          </ac:spMkLst>
        </pc:spChg>
        <pc:spChg chg="mod">
          <ac:chgData name="Sanders Wang" userId="089d73b8-785c-4012-b931-81c632b6c9c7" providerId="ADAL" clId="{123A3659-8511-42A2-8251-FCA854022362}" dt="2021-06-02T13:44:04.573" v="3817" actId="1076"/>
          <ac:spMkLst>
            <pc:docMk/>
            <pc:sldMk cId="1458440154" sldId="277"/>
            <ac:spMk id="33" creationId="{58DBDA41-B94C-4575-9967-FB41538EA0A0}"/>
          </ac:spMkLst>
        </pc:spChg>
        <pc:spChg chg="del">
          <ac:chgData name="Sanders Wang" userId="089d73b8-785c-4012-b931-81c632b6c9c7" providerId="ADAL" clId="{123A3659-8511-42A2-8251-FCA854022362}" dt="2021-06-02T13:40:22.999" v="3798" actId="478"/>
          <ac:spMkLst>
            <pc:docMk/>
            <pc:sldMk cId="1458440154" sldId="277"/>
            <ac:spMk id="43" creationId="{F7031148-5AE0-4848-8BD7-8FF349818F25}"/>
          </ac:spMkLst>
        </pc:spChg>
        <pc:spChg chg="del">
          <ac:chgData name="Sanders Wang" userId="089d73b8-785c-4012-b931-81c632b6c9c7" providerId="ADAL" clId="{123A3659-8511-42A2-8251-FCA854022362}" dt="2021-06-02T13:40:22.999" v="3798" actId="478"/>
          <ac:spMkLst>
            <pc:docMk/>
            <pc:sldMk cId="1458440154" sldId="277"/>
            <ac:spMk id="44" creationId="{3CCACE32-D3E2-4FB6-83E9-93BD0E1E08E2}"/>
          </ac:spMkLst>
        </pc:spChg>
        <pc:spChg chg="del">
          <ac:chgData name="Sanders Wang" userId="089d73b8-785c-4012-b931-81c632b6c9c7" providerId="ADAL" clId="{123A3659-8511-42A2-8251-FCA854022362}" dt="2021-06-02T13:40:22.999" v="3798" actId="478"/>
          <ac:spMkLst>
            <pc:docMk/>
            <pc:sldMk cId="1458440154" sldId="277"/>
            <ac:spMk id="46" creationId="{807614E0-FFD3-4A6D-999B-E0586CBE41A6}"/>
          </ac:spMkLst>
        </pc:spChg>
        <pc:spChg chg="mod">
          <ac:chgData name="Sanders Wang" userId="089d73b8-785c-4012-b931-81c632b6c9c7" providerId="ADAL" clId="{123A3659-8511-42A2-8251-FCA854022362}" dt="2021-06-02T13:49:52.587" v="3860" actId="1076"/>
          <ac:spMkLst>
            <pc:docMk/>
            <pc:sldMk cId="1458440154" sldId="277"/>
            <ac:spMk id="61" creationId="{CB77D554-1420-472B-969F-B3C7EB2FF068}"/>
          </ac:spMkLst>
        </pc:spChg>
        <pc:spChg chg="mod">
          <ac:chgData name="Sanders Wang" userId="089d73b8-785c-4012-b931-81c632b6c9c7" providerId="ADAL" clId="{123A3659-8511-42A2-8251-FCA854022362}" dt="2021-06-02T13:49:52.587" v="3860" actId="1076"/>
          <ac:spMkLst>
            <pc:docMk/>
            <pc:sldMk cId="1458440154" sldId="277"/>
            <ac:spMk id="62" creationId="{A2C979FD-FAD7-4905-A23A-D62DED12DAAB}"/>
          </ac:spMkLst>
        </pc:spChg>
        <pc:spChg chg="mod">
          <ac:chgData name="Sanders Wang" userId="089d73b8-785c-4012-b931-81c632b6c9c7" providerId="ADAL" clId="{123A3659-8511-42A2-8251-FCA854022362}" dt="2021-06-02T13:49:52.587" v="3860" actId="1076"/>
          <ac:spMkLst>
            <pc:docMk/>
            <pc:sldMk cId="1458440154" sldId="277"/>
            <ac:spMk id="64" creationId="{D431B782-0AFE-4853-ABF9-E60FBA7CFB25}"/>
          </ac:spMkLst>
        </pc:spChg>
        <pc:spChg chg="del">
          <ac:chgData name="Sanders Wang" userId="089d73b8-785c-4012-b931-81c632b6c9c7" providerId="ADAL" clId="{123A3659-8511-42A2-8251-FCA854022362}" dt="2021-06-02T13:40:22.999" v="3798" actId="478"/>
          <ac:spMkLst>
            <pc:docMk/>
            <pc:sldMk cId="1458440154" sldId="277"/>
            <ac:spMk id="91" creationId="{091B8DF9-23D5-4B70-95A1-E80909259489}"/>
          </ac:spMkLst>
        </pc:spChg>
        <pc:spChg chg="del">
          <ac:chgData name="Sanders Wang" userId="089d73b8-785c-4012-b931-81c632b6c9c7" providerId="ADAL" clId="{123A3659-8511-42A2-8251-FCA854022362}" dt="2021-06-02T13:41:38.338" v="3809" actId="478"/>
          <ac:spMkLst>
            <pc:docMk/>
            <pc:sldMk cId="1458440154" sldId="277"/>
            <ac:spMk id="94" creationId="{EF904B52-A534-4B58-A942-223AD9C6A91F}"/>
          </ac:spMkLst>
        </pc:spChg>
        <pc:spChg chg="del">
          <ac:chgData name="Sanders Wang" userId="089d73b8-785c-4012-b931-81c632b6c9c7" providerId="ADAL" clId="{123A3659-8511-42A2-8251-FCA854022362}" dt="2021-06-02T13:45:11.733" v="3827" actId="478"/>
          <ac:spMkLst>
            <pc:docMk/>
            <pc:sldMk cId="1458440154" sldId="277"/>
            <ac:spMk id="95" creationId="{233AC9F8-AA9D-4BF2-B083-860F905A7A3E}"/>
          </ac:spMkLst>
        </pc:spChg>
        <pc:spChg chg="mod">
          <ac:chgData name="Sanders Wang" userId="089d73b8-785c-4012-b931-81c632b6c9c7" providerId="ADAL" clId="{123A3659-8511-42A2-8251-FCA854022362}" dt="2021-06-02T13:44:04.573" v="3817" actId="1076"/>
          <ac:spMkLst>
            <pc:docMk/>
            <pc:sldMk cId="1458440154" sldId="277"/>
            <ac:spMk id="97" creationId="{AFA301F7-BA7D-46E7-ABCC-A41CA4AC854D}"/>
          </ac:spMkLst>
        </pc:spChg>
        <pc:spChg chg="del">
          <ac:chgData name="Sanders Wang" userId="089d73b8-785c-4012-b931-81c632b6c9c7" providerId="ADAL" clId="{123A3659-8511-42A2-8251-FCA854022362}" dt="2021-06-02T13:44:37.048" v="3821" actId="478"/>
          <ac:spMkLst>
            <pc:docMk/>
            <pc:sldMk cId="1458440154" sldId="277"/>
            <ac:spMk id="99" creationId="{650BF704-24D4-4373-8CFB-C90ED9656D54}"/>
          </ac:spMkLst>
        </pc:spChg>
        <pc:spChg chg="mod">
          <ac:chgData name="Sanders Wang" userId="089d73b8-785c-4012-b931-81c632b6c9c7" providerId="ADAL" clId="{123A3659-8511-42A2-8251-FCA854022362}" dt="2021-06-02T13:46:27.947" v="3841" actId="14100"/>
          <ac:spMkLst>
            <pc:docMk/>
            <pc:sldMk cId="1458440154" sldId="277"/>
            <ac:spMk id="100" creationId="{0190ACAA-4568-4914-8AF4-2F3A86BC3B62}"/>
          </ac:spMkLst>
        </pc:spChg>
        <pc:spChg chg="mod">
          <ac:chgData name="Sanders Wang" userId="089d73b8-785c-4012-b931-81c632b6c9c7" providerId="ADAL" clId="{123A3659-8511-42A2-8251-FCA854022362}" dt="2021-06-02T13:46:10.408" v="3837" actId="1076"/>
          <ac:spMkLst>
            <pc:docMk/>
            <pc:sldMk cId="1458440154" sldId="277"/>
            <ac:spMk id="101" creationId="{7B956824-F45C-4F2D-A245-683AAC563DB1}"/>
          </ac:spMkLst>
        </pc:spChg>
        <pc:spChg chg="mod">
          <ac:chgData name="Sanders Wang" userId="089d73b8-785c-4012-b931-81c632b6c9c7" providerId="ADAL" clId="{123A3659-8511-42A2-8251-FCA854022362}" dt="2021-06-02T13:46:23.396" v="3840" actId="14100"/>
          <ac:spMkLst>
            <pc:docMk/>
            <pc:sldMk cId="1458440154" sldId="277"/>
            <ac:spMk id="102" creationId="{301F719B-2336-47E3-99D5-8B22EE5FCF02}"/>
          </ac:spMkLst>
        </pc:spChg>
        <pc:spChg chg="del">
          <ac:chgData name="Sanders Wang" userId="089d73b8-785c-4012-b931-81c632b6c9c7" providerId="ADAL" clId="{123A3659-8511-42A2-8251-FCA854022362}" dt="2021-06-02T13:40:22.999" v="3798" actId="478"/>
          <ac:spMkLst>
            <pc:docMk/>
            <pc:sldMk cId="1458440154" sldId="277"/>
            <ac:spMk id="103" creationId="{EBDFBEBC-C392-470B-AE86-1671E02FA80D}"/>
          </ac:spMkLst>
        </pc:spChg>
        <pc:spChg chg="mod">
          <ac:chgData name="Sanders Wang" userId="089d73b8-785c-4012-b931-81c632b6c9c7" providerId="ADAL" clId="{123A3659-8511-42A2-8251-FCA854022362}" dt="2021-06-02T13:46:03.306" v="3836" actId="1076"/>
          <ac:spMkLst>
            <pc:docMk/>
            <pc:sldMk cId="1458440154" sldId="277"/>
            <ac:spMk id="105" creationId="{46D7BDB8-C04E-4919-BB19-707A584A23E6}"/>
          </ac:spMkLst>
        </pc:spChg>
        <pc:spChg chg="mod">
          <ac:chgData name="Sanders Wang" userId="089d73b8-785c-4012-b931-81c632b6c9c7" providerId="ADAL" clId="{123A3659-8511-42A2-8251-FCA854022362}" dt="2021-06-02T13:46:19.364" v="3839" actId="14100"/>
          <ac:spMkLst>
            <pc:docMk/>
            <pc:sldMk cId="1458440154" sldId="277"/>
            <ac:spMk id="106" creationId="{8B7A5287-2D20-47B8-9B29-60227E9314F2}"/>
          </ac:spMkLst>
        </pc:spChg>
        <pc:spChg chg="mod">
          <ac:chgData name="Sanders Wang" userId="089d73b8-785c-4012-b931-81c632b6c9c7" providerId="ADAL" clId="{123A3659-8511-42A2-8251-FCA854022362}" dt="2021-06-02T13:46:13.528" v="3838" actId="1076"/>
          <ac:spMkLst>
            <pc:docMk/>
            <pc:sldMk cId="1458440154" sldId="277"/>
            <ac:spMk id="107" creationId="{69661501-9E1F-474C-9BB2-F82E770AB95E}"/>
          </ac:spMkLst>
        </pc:spChg>
        <pc:spChg chg="del">
          <ac:chgData name="Sanders Wang" userId="089d73b8-785c-4012-b931-81c632b6c9c7" providerId="ADAL" clId="{123A3659-8511-42A2-8251-FCA854022362}" dt="2021-06-02T13:40:22.999" v="3798" actId="478"/>
          <ac:spMkLst>
            <pc:docMk/>
            <pc:sldMk cId="1458440154" sldId="277"/>
            <ac:spMk id="108" creationId="{ADA8A153-B7C7-49D2-B485-7EA185D48006}"/>
          </ac:spMkLst>
        </pc:spChg>
        <pc:spChg chg="del">
          <ac:chgData name="Sanders Wang" userId="089d73b8-785c-4012-b931-81c632b6c9c7" providerId="ADAL" clId="{123A3659-8511-42A2-8251-FCA854022362}" dt="2021-06-02T13:44:45.691" v="3822" actId="478"/>
          <ac:spMkLst>
            <pc:docMk/>
            <pc:sldMk cId="1458440154" sldId="277"/>
            <ac:spMk id="110" creationId="{16409E19-2B0A-4579-BD8D-27099A0D68FA}"/>
          </ac:spMkLst>
        </pc:spChg>
        <pc:spChg chg="mod">
          <ac:chgData name="Sanders Wang" userId="089d73b8-785c-4012-b931-81c632b6c9c7" providerId="ADAL" clId="{123A3659-8511-42A2-8251-FCA854022362}" dt="2021-06-02T13:46:40.046" v="3844" actId="14100"/>
          <ac:spMkLst>
            <pc:docMk/>
            <pc:sldMk cId="1458440154" sldId="277"/>
            <ac:spMk id="112" creationId="{57603EFE-58AF-4F17-89BE-51D89A62B702}"/>
          </ac:spMkLst>
        </pc:spChg>
        <pc:spChg chg="mod">
          <ac:chgData name="Sanders Wang" userId="089d73b8-785c-4012-b931-81c632b6c9c7" providerId="ADAL" clId="{123A3659-8511-42A2-8251-FCA854022362}" dt="2021-06-02T13:49:52.587" v="3860" actId="1076"/>
          <ac:spMkLst>
            <pc:docMk/>
            <pc:sldMk cId="1458440154" sldId="277"/>
            <ac:spMk id="113" creationId="{142ADE8E-BC14-4FE2-9EDE-FE0B1AB3C5F2}"/>
          </ac:spMkLst>
        </pc:spChg>
        <pc:spChg chg="mod">
          <ac:chgData name="Sanders Wang" userId="089d73b8-785c-4012-b931-81c632b6c9c7" providerId="ADAL" clId="{123A3659-8511-42A2-8251-FCA854022362}" dt="2021-06-02T13:50:33.007" v="3869" actId="1076"/>
          <ac:spMkLst>
            <pc:docMk/>
            <pc:sldMk cId="1458440154" sldId="277"/>
            <ac:spMk id="114" creationId="{1C8DCB0A-046A-49CB-9D9E-052CB598B09B}"/>
          </ac:spMkLst>
        </pc:spChg>
        <pc:spChg chg="add mod">
          <ac:chgData name="Sanders Wang" userId="089d73b8-785c-4012-b931-81c632b6c9c7" providerId="ADAL" clId="{123A3659-8511-42A2-8251-FCA854022362}" dt="2021-06-02T13:47:15.629" v="3847" actId="164"/>
          <ac:spMkLst>
            <pc:docMk/>
            <pc:sldMk cId="1458440154" sldId="277"/>
            <ac:spMk id="124" creationId="{9930134B-6904-4CE9-A32C-BC33E603E5F4}"/>
          </ac:spMkLst>
        </pc:spChg>
        <pc:spChg chg="del">
          <ac:chgData name="Sanders Wang" userId="089d73b8-785c-4012-b931-81c632b6c9c7" providerId="ADAL" clId="{123A3659-8511-42A2-8251-FCA854022362}" dt="2021-06-02T13:48:10.531" v="3850" actId="478"/>
          <ac:spMkLst>
            <pc:docMk/>
            <pc:sldMk cId="1458440154" sldId="277"/>
            <ac:spMk id="125" creationId="{42CB4D1A-3961-4B3D-A537-4F12ADC1BECB}"/>
          </ac:spMkLst>
        </pc:spChg>
        <pc:spChg chg="mod">
          <ac:chgData name="Sanders Wang" userId="089d73b8-785c-4012-b931-81c632b6c9c7" providerId="ADAL" clId="{123A3659-8511-42A2-8251-FCA854022362}" dt="2021-06-02T13:48:16.314" v="3851" actId="14100"/>
          <ac:spMkLst>
            <pc:docMk/>
            <pc:sldMk cId="1458440154" sldId="277"/>
            <ac:spMk id="126" creationId="{00E249C7-810F-4EE0-9BA3-9F4A971A4F9E}"/>
          </ac:spMkLst>
        </pc:spChg>
        <pc:spChg chg="del">
          <ac:chgData name="Sanders Wang" userId="089d73b8-785c-4012-b931-81c632b6c9c7" providerId="ADAL" clId="{123A3659-8511-42A2-8251-FCA854022362}" dt="2021-06-02T13:49:31.880" v="3857" actId="478"/>
          <ac:spMkLst>
            <pc:docMk/>
            <pc:sldMk cId="1458440154" sldId="277"/>
            <ac:spMk id="127" creationId="{1C3A18D1-CD68-4BB4-9572-C9365FC6A568}"/>
          </ac:spMkLst>
        </pc:spChg>
        <pc:spChg chg="add mod">
          <ac:chgData name="Sanders Wang" userId="089d73b8-785c-4012-b931-81c632b6c9c7" providerId="ADAL" clId="{123A3659-8511-42A2-8251-FCA854022362}" dt="2021-06-02T13:47:15.629" v="3847" actId="164"/>
          <ac:spMkLst>
            <pc:docMk/>
            <pc:sldMk cId="1458440154" sldId="277"/>
            <ac:spMk id="128" creationId="{08A8A62F-6F40-4F5F-B424-40F869FFB738}"/>
          </ac:spMkLst>
        </pc:spChg>
        <pc:spChg chg="add mod">
          <ac:chgData name="Sanders Wang" userId="089d73b8-785c-4012-b931-81c632b6c9c7" providerId="ADAL" clId="{123A3659-8511-42A2-8251-FCA854022362}" dt="2021-06-02T13:47:15.629" v="3847" actId="164"/>
          <ac:spMkLst>
            <pc:docMk/>
            <pc:sldMk cId="1458440154" sldId="277"/>
            <ac:spMk id="130" creationId="{354D80B8-EE5C-42EE-B102-6A6C509AA5F6}"/>
          </ac:spMkLst>
        </pc:spChg>
        <pc:spChg chg="mod">
          <ac:chgData name="Sanders Wang" userId="089d73b8-785c-4012-b931-81c632b6c9c7" providerId="ADAL" clId="{123A3659-8511-42A2-8251-FCA854022362}" dt="2021-06-02T13:49:55.842" v="3861" actId="14100"/>
          <ac:spMkLst>
            <pc:docMk/>
            <pc:sldMk cId="1458440154" sldId="277"/>
            <ac:spMk id="133" creationId="{E8907698-41D4-4720-82B7-E0A916639B6F}"/>
          </ac:spMkLst>
        </pc:spChg>
        <pc:spChg chg="mod">
          <ac:chgData name="Sanders Wang" userId="089d73b8-785c-4012-b931-81c632b6c9c7" providerId="ADAL" clId="{123A3659-8511-42A2-8251-FCA854022362}" dt="2021-06-02T13:46:47.636" v="3846" actId="1076"/>
          <ac:spMkLst>
            <pc:docMk/>
            <pc:sldMk cId="1458440154" sldId="277"/>
            <ac:spMk id="134" creationId="{9CEE1FF1-E4EC-422E-A3CA-F7C849EF498A}"/>
          </ac:spMkLst>
        </pc:spChg>
        <pc:spChg chg="del">
          <ac:chgData name="Sanders Wang" userId="089d73b8-785c-4012-b931-81c632b6c9c7" providerId="ADAL" clId="{123A3659-8511-42A2-8251-FCA854022362}" dt="2021-06-02T13:41:38.338" v="3809" actId="478"/>
          <ac:spMkLst>
            <pc:docMk/>
            <pc:sldMk cId="1458440154" sldId="277"/>
            <ac:spMk id="135" creationId="{2BF009EA-F39D-4C0C-8FAD-1CD035DF81F2}"/>
          </ac:spMkLst>
        </pc:spChg>
        <pc:spChg chg="del">
          <ac:chgData name="Sanders Wang" userId="089d73b8-785c-4012-b931-81c632b6c9c7" providerId="ADAL" clId="{123A3659-8511-42A2-8251-FCA854022362}" dt="2021-06-02T13:41:38.338" v="3809" actId="478"/>
          <ac:spMkLst>
            <pc:docMk/>
            <pc:sldMk cId="1458440154" sldId="277"/>
            <ac:spMk id="136" creationId="{DD5A0D6C-CE83-44D5-817E-B5C1370032D2}"/>
          </ac:spMkLst>
        </pc:spChg>
        <pc:spChg chg="del">
          <ac:chgData name="Sanders Wang" userId="089d73b8-785c-4012-b931-81c632b6c9c7" providerId="ADAL" clId="{123A3659-8511-42A2-8251-FCA854022362}" dt="2021-06-02T13:41:38.338" v="3809" actId="478"/>
          <ac:spMkLst>
            <pc:docMk/>
            <pc:sldMk cId="1458440154" sldId="277"/>
            <ac:spMk id="138" creationId="{860F4AF3-6134-44F7-8577-A93569A6AE0E}"/>
          </ac:spMkLst>
        </pc:spChg>
        <pc:spChg chg="del">
          <ac:chgData name="Sanders Wang" userId="089d73b8-785c-4012-b931-81c632b6c9c7" providerId="ADAL" clId="{123A3659-8511-42A2-8251-FCA854022362}" dt="2021-06-02T13:41:38.338" v="3809" actId="478"/>
          <ac:spMkLst>
            <pc:docMk/>
            <pc:sldMk cId="1458440154" sldId="277"/>
            <ac:spMk id="140" creationId="{70B30D28-5CB5-4B8E-8B01-CA337D1C8208}"/>
          </ac:spMkLst>
        </pc:spChg>
        <pc:spChg chg="add mod">
          <ac:chgData name="Sanders Wang" userId="089d73b8-785c-4012-b931-81c632b6c9c7" providerId="ADAL" clId="{123A3659-8511-42A2-8251-FCA854022362}" dt="2021-06-02T13:47:15.629" v="3847" actId="164"/>
          <ac:spMkLst>
            <pc:docMk/>
            <pc:sldMk cId="1458440154" sldId="277"/>
            <ac:spMk id="143" creationId="{0B529FC7-9AAC-4AAC-82A1-779E29497B3A}"/>
          </ac:spMkLst>
        </pc:spChg>
        <pc:spChg chg="add mod">
          <ac:chgData name="Sanders Wang" userId="089d73b8-785c-4012-b931-81c632b6c9c7" providerId="ADAL" clId="{123A3659-8511-42A2-8251-FCA854022362}" dt="2021-06-02T13:47:15.629" v="3847" actId="164"/>
          <ac:spMkLst>
            <pc:docMk/>
            <pc:sldMk cId="1458440154" sldId="277"/>
            <ac:spMk id="145" creationId="{B4A1C389-72FD-4A17-8844-47C59AC3097A}"/>
          </ac:spMkLst>
        </pc:spChg>
        <pc:spChg chg="del">
          <ac:chgData name="Sanders Wang" userId="089d73b8-785c-4012-b931-81c632b6c9c7" providerId="ADAL" clId="{123A3659-8511-42A2-8251-FCA854022362}" dt="2021-06-02T13:41:38.338" v="3809" actId="478"/>
          <ac:spMkLst>
            <pc:docMk/>
            <pc:sldMk cId="1458440154" sldId="277"/>
            <ac:spMk id="147" creationId="{E61D9E63-4DEC-4B61-B3FC-5B3F6BEB4C4A}"/>
          </ac:spMkLst>
        </pc:spChg>
        <pc:spChg chg="add mod">
          <ac:chgData name="Sanders Wang" userId="089d73b8-785c-4012-b931-81c632b6c9c7" providerId="ADAL" clId="{123A3659-8511-42A2-8251-FCA854022362}" dt="2021-06-02T13:47:25.363" v="3848" actId="164"/>
          <ac:spMkLst>
            <pc:docMk/>
            <pc:sldMk cId="1458440154" sldId="277"/>
            <ac:spMk id="148" creationId="{5C3FD538-C328-4819-8402-DD234B80D0CA}"/>
          </ac:spMkLst>
        </pc:spChg>
        <pc:spChg chg="add mod">
          <ac:chgData name="Sanders Wang" userId="089d73b8-785c-4012-b931-81c632b6c9c7" providerId="ADAL" clId="{123A3659-8511-42A2-8251-FCA854022362}" dt="2021-06-02T13:47:25.363" v="3848" actId="164"/>
          <ac:spMkLst>
            <pc:docMk/>
            <pc:sldMk cId="1458440154" sldId="277"/>
            <ac:spMk id="150" creationId="{6E532B4F-F557-4E6A-951D-26F7057D4A61}"/>
          </ac:spMkLst>
        </pc:spChg>
        <pc:spChg chg="add mod">
          <ac:chgData name="Sanders Wang" userId="089d73b8-785c-4012-b931-81c632b6c9c7" providerId="ADAL" clId="{123A3659-8511-42A2-8251-FCA854022362}" dt="2021-06-02T13:47:25.363" v="3848" actId="164"/>
          <ac:spMkLst>
            <pc:docMk/>
            <pc:sldMk cId="1458440154" sldId="277"/>
            <ac:spMk id="152" creationId="{5918CCF8-65BE-4CD8-A1C3-30023CBD5996}"/>
          </ac:spMkLst>
        </pc:spChg>
        <pc:spChg chg="del">
          <ac:chgData name="Sanders Wang" userId="089d73b8-785c-4012-b931-81c632b6c9c7" providerId="ADAL" clId="{123A3659-8511-42A2-8251-FCA854022362}" dt="2021-06-02T13:41:38.338" v="3809" actId="478"/>
          <ac:spMkLst>
            <pc:docMk/>
            <pc:sldMk cId="1458440154" sldId="277"/>
            <ac:spMk id="153" creationId="{3A7015E7-68CF-42CE-BE7B-1604A3E3C889}"/>
          </ac:spMkLst>
        </pc:spChg>
        <pc:spChg chg="add mod">
          <ac:chgData name="Sanders Wang" userId="089d73b8-785c-4012-b931-81c632b6c9c7" providerId="ADAL" clId="{123A3659-8511-42A2-8251-FCA854022362}" dt="2021-06-02T13:47:25.363" v="3848" actId="164"/>
          <ac:spMkLst>
            <pc:docMk/>
            <pc:sldMk cId="1458440154" sldId="277"/>
            <ac:spMk id="156" creationId="{9CF6A0D1-F31D-4A34-85F3-0810B9950168}"/>
          </ac:spMkLst>
        </pc:spChg>
        <pc:spChg chg="mod">
          <ac:chgData name="Sanders Wang" userId="089d73b8-785c-4012-b931-81c632b6c9c7" providerId="ADAL" clId="{123A3659-8511-42A2-8251-FCA854022362}" dt="2021-06-02T13:44:20.460" v="3818" actId="1076"/>
          <ac:spMkLst>
            <pc:docMk/>
            <pc:sldMk cId="1458440154" sldId="277"/>
            <ac:spMk id="157" creationId="{AA2CA6C2-6E37-4926-A308-8D2A6A714178}"/>
          </ac:spMkLst>
        </pc:spChg>
        <pc:spChg chg="mod">
          <ac:chgData name="Sanders Wang" userId="089d73b8-785c-4012-b931-81c632b6c9c7" providerId="ADAL" clId="{123A3659-8511-42A2-8251-FCA854022362}" dt="2021-06-02T13:44:20.460" v="3818" actId="1076"/>
          <ac:spMkLst>
            <pc:docMk/>
            <pc:sldMk cId="1458440154" sldId="277"/>
            <ac:spMk id="158" creationId="{BE291193-5AC9-4AB5-B044-F4A09014E175}"/>
          </ac:spMkLst>
        </pc:spChg>
        <pc:spChg chg="mod">
          <ac:chgData name="Sanders Wang" userId="089d73b8-785c-4012-b931-81c632b6c9c7" providerId="ADAL" clId="{123A3659-8511-42A2-8251-FCA854022362}" dt="2021-06-02T13:44:20.460" v="3818" actId="1076"/>
          <ac:spMkLst>
            <pc:docMk/>
            <pc:sldMk cId="1458440154" sldId="277"/>
            <ac:spMk id="160" creationId="{6FF6BD36-8D41-4D02-B8B9-2B31C7003E65}"/>
          </ac:spMkLst>
        </pc:spChg>
        <pc:spChg chg="mod">
          <ac:chgData name="Sanders Wang" userId="089d73b8-785c-4012-b931-81c632b6c9c7" providerId="ADAL" clId="{123A3659-8511-42A2-8251-FCA854022362}" dt="2021-06-02T13:44:20.460" v="3818" actId="1076"/>
          <ac:spMkLst>
            <pc:docMk/>
            <pc:sldMk cId="1458440154" sldId="277"/>
            <ac:spMk id="162" creationId="{64A5A394-AB99-467B-B8E2-88C912861CFA}"/>
          </ac:spMkLst>
        </pc:spChg>
        <pc:spChg chg="mod">
          <ac:chgData name="Sanders Wang" userId="089d73b8-785c-4012-b931-81c632b6c9c7" providerId="ADAL" clId="{123A3659-8511-42A2-8251-FCA854022362}" dt="2021-06-02T13:44:20.460" v="3818" actId="1076"/>
          <ac:spMkLst>
            <pc:docMk/>
            <pc:sldMk cId="1458440154" sldId="277"/>
            <ac:spMk id="164" creationId="{937AD7B3-76CC-4E18-85B4-E73D04BB0B5B}"/>
          </ac:spMkLst>
        </pc:spChg>
        <pc:spChg chg="mod">
          <ac:chgData name="Sanders Wang" userId="089d73b8-785c-4012-b931-81c632b6c9c7" providerId="ADAL" clId="{123A3659-8511-42A2-8251-FCA854022362}" dt="2021-06-02T13:45:18.620" v="3828" actId="1076"/>
          <ac:spMkLst>
            <pc:docMk/>
            <pc:sldMk cId="1458440154" sldId="277"/>
            <ac:spMk id="167" creationId="{9CA0296D-9792-4787-B76C-BAE98A2EFCDD}"/>
          </ac:spMkLst>
        </pc:spChg>
        <pc:spChg chg="add mod">
          <ac:chgData name="Sanders Wang" userId="089d73b8-785c-4012-b931-81c632b6c9c7" providerId="ADAL" clId="{123A3659-8511-42A2-8251-FCA854022362}" dt="2021-06-02T13:47:54.026" v="3849" actId="164"/>
          <ac:spMkLst>
            <pc:docMk/>
            <pc:sldMk cId="1458440154" sldId="277"/>
            <ac:spMk id="168" creationId="{6D2CFF78-2624-4CCF-BC48-B4E4E9279FF0}"/>
          </ac:spMkLst>
        </pc:spChg>
        <pc:spChg chg="mod">
          <ac:chgData name="Sanders Wang" userId="089d73b8-785c-4012-b931-81c632b6c9c7" providerId="ADAL" clId="{123A3659-8511-42A2-8251-FCA854022362}" dt="2021-06-02T13:45:18.620" v="3828" actId="1076"/>
          <ac:spMkLst>
            <pc:docMk/>
            <pc:sldMk cId="1458440154" sldId="277"/>
            <ac:spMk id="169" creationId="{4EEF1974-D64D-4825-AE21-1F7F8656C4E9}"/>
          </ac:spMkLst>
        </pc:spChg>
        <pc:spChg chg="mod">
          <ac:chgData name="Sanders Wang" userId="089d73b8-785c-4012-b931-81c632b6c9c7" providerId="ADAL" clId="{123A3659-8511-42A2-8251-FCA854022362}" dt="2021-06-02T13:45:18.620" v="3828" actId="1076"/>
          <ac:spMkLst>
            <pc:docMk/>
            <pc:sldMk cId="1458440154" sldId="277"/>
            <ac:spMk id="171" creationId="{936B1543-6191-40A2-B1C4-4071E0A830DC}"/>
          </ac:spMkLst>
        </pc:spChg>
        <pc:spChg chg="add mod">
          <ac:chgData name="Sanders Wang" userId="089d73b8-785c-4012-b931-81c632b6c9c7" providerId="ADAL" clId="{123A3659-8511-42A2-8251-FCA854022362}" dt="2021-06-02T13:47:54.026" v="3849" actId="164"/>
          <ac:spMkLst>
            <pc:docMk/>
            <pc:sldMk cId="1458440154" sldId="277"/>
            <ac:spMk id="173" creationId="{8075F560-688A-4408-A144-C2B142807A4C}"/>
          </ac:spMkLst>
        </pc:spChg>
        <pc:spChg chg="mod">
          <ac:chgData name="Sanders Wang" userId="089d73b8-785c-4012-b931-81c632b6c9c7" providerId="ADAL" clId="{123A3659-8511-42A2-8251-FCA854022362}" dt="2021-06-02T13:45:18.620" v="3828" actId="1076"/>
          <ac:spMkLst>
            <pc:docMk/>
            <pc:sldMk cId="1458440154" sldId="277"/>
            <ac:spMk id="175" creationId="{2C254B9F-D275-4F4A-9D06-11EED62E50EF}"/>
          </ac:spMkLst>
        </pc:spChg>
        <pc:spChg chg="add mod">
          <ac:chgData name="Sanders Wang" userId="089d73b8-785c-4012-b931-81c632b6c9c7" providerId="ADAL" clId="{123A3659-8511-42A2-8251-FCA854022362}" dt="2021-06-02T13:47:54.026" v="3849" actId="164"/>
          <ac:spMkLst>
            <pc:docMk/>
            <pc:sldMk cId="1458440154" sldId="277"/>
            <ac:spMk id="177" creationId="{C55C4961-9410-41B9-B3FD-914B2C42EE12}"/>
          </ac:spMkLst>
        </pc:spChg>
        <pc:spChg chg="add mod">
          <ac:chgData name="Sanders Wang" userId="089d73b8-785c-4012-b931-81c632b6c9c7" providerId="ADAL" clId="{123A3659-8511-42A2-8251-FCA854022362}" dt="2021-06-02T13:47:54.026" v="3849" actId="164"/>
          <ac:spMkLst>
            <pc:docMk/>
            <pc:sldMk cId="1458440154" sldId="277"/>
            <ac:spMk id="179" creationId="{CE4F28B9-C081-406B-9458-5CDDD44DC542}"/>
          </ac:spMkLst>
        </pc:spChg>
        <pc:spChg chg="add mod">
          <ac:chgData name="Sanders Wang" userId="089d73b8-785c-4012-b931-81c632b6c9c7" providerId="ADAL" clId="{123A3659-8511-42A2-8251-FCA854022362}" dt="2021-06-02T13:47:54.026" v="3849" actId="164"/>
          <ac:spMkLst>
            <pc:docMk/>
            <pc:sldMk cId="1458440154" sldId="277"/>
            <ac:spMk id="183" creationId="{934C2FE7-9210-4B9F-A6F1-A59C37D57080}"/>
          </ac:spMkLst>
        </pc:spChg>
        <pc:spChg chg="add mod">
          <ac:chgData name="Sanders Wang" userId="089d73b8-785c-4012-b931-81c632b6c9c7" providerId="ADAL" clId="{123A3659-8511-42A2-8251-FCA854022362}" dt="2021-06-02T13:49:28.472" v="3856" actId="164"/>
          <ac:spMkLst>
            <pc:docMk/>
            <pc:sldMk cId="1458440154" sldId="277"/>
            <ac:spMk id="184" creationId="{EEEC65FB-B873-47A7-8764-E1F6272B930E}"/>
          </ac:spMkLst>
        </pc:spChg>
        <pc:spChg chg="mod">
          <ac:chgData name="Sanders Wang" userId="089d73b8-785c-4012-b931-81c632b6c9c7" providerId="ADAL" clId="{123A3659-8511-42A2-8251-FCA854022362}" dt="2021-06-02T13:45:18.620" v="3828" actId="1076"/>
          <ac:spMkLst>
            <pc:docMk/>
            <pc:sldMk cId="1458440154" sldId="277"/>
            <ac:spMk id="185" creationId="{38E33549-4A98-4382-90D3-4CC9BB871FC2}"/>
          </ac:spMkLst>
        </pc:spChg>
        <pc:spChg chg="add mod">
          <ac:chgData name="Sanders Wang" userId="089d73b8-785c-4012-b931-81c632b6c9c7" providerId="ADAL" clId="{123A3659-8511-42A2-8251-FCA854022362}" dt="2021-06-02T13:49:28.472" v="3856" actId="164"/>
          <ac:spMkLst>
            <pc:docMk/>
            <pc:sldMk cId="1458440154" sldId="277"/>
            <ac:spMk id="186" creationId="{69DADB57-9D32-4915-AF53-4F8C53D8E2F1}"/>
          </ac:spMkLst>
        </pc:spChg>
        <pc:spChg chg="del">
          <ac:chgData name="Sanders Wang" userId="089d73b8-785c-4012-b931-81c632b6c9c7" providerId="ADAL" clId="{123A3659-8511-42A2-8251-FCA854022362}" dt="2021-06-02T13:44:48.944" v="3823" actId="478"/>
          <ac:spMkLst>
            <pc:docMk/>
            <pc:sldMk cId="1458440154" sldId="277"/>
            <ac:spMk id="188" creationId="{218536A0-A5B4-45EA-95C2-B8E425C501F1}"/>
          </ac:spMkLst>
        </pc:spChg>
        <pc:spChg chg="add mod">
          <ac:chgData name="Sanders Wang" userId="089d73b8-785c-4012-b931-81c632b6c9c7" providerId="ADAL" clId="{123A3659-8511-42A2-8251-FCA854022362}" dt="2021-06-02T13:49:28.472" v="3856" actId="164"/>
          <ac:spMkLst>
            <pc:docMk/>
            <pc:sldMk cId="1458440154" sldId="277"/>
            <ac:spMk id="190" creationId="{ECAE1B35-8642-4C7C-B8BF-2B0816B9C643}"/>
          </ac:spMkLst>
        </pc:spChg>
        <pc:spChg chg="del">
          <ac:chgData name="Sanders Wang" userId="089d73b8-785c-4012-b931-81c632b6c9c7" providerId="ADAL" clId="{123A3659-8511-42A2-8251-FCA854022362}" dt="2021-06-02T13:44:45.691" v="3822" actId="478"/>
          <ac:spMkLst>
            <pc:docMk/>
            <pc:sldMk cId="1458440154" sldId="277"/>
            <ac:spMk id="191" creationId="{E2410AE0-2FE8-4B43-98F6-C7F21E8E72FE}"/>
          </ac:spMkLst>
        </pc:spChg>
        <pc:spChg chg="del">
          <ac:chgData name="Sanders Wang" userId="089d73b8-785c-4012-b931-81c632b6c9c7" providerId="ADAL" clId="{123A3659-8511-42A2-8251-FCA854022362}" dt="2021-06-02T13:44:45.691" v="3822" actId="478"/>
          <ac:spMkLst>
            <pc:docMk/>
            <pc:sldMk cId="1458440154" sldId="277"/>
            <ac:spMk id="192" creationId="{5DB5AEC2-87DF-4711-8285-567DB8A11610}"/>
          </ac:spMkLst>
        </pc:spChg>
        <pc:spChg chg="del">
          <ac:chgData name="Sanders Wang" userId="089d73b8-785c-4012-b931-81c632b6c9c7" providerId="ADAL" clId="{123A3659-8511-42A2-8251-FCA854022362}" dt="2021-06-02T13:44:45.691" v="3822" actId="478"/>
          <ac:spMkLst>
            <pc:docMk/>
            <pc:sldMk cId="1458440154" sldId="277"/>
            <ac:spMk id="193" creationId="{204AF499-9AA6-4803-8E87-0A10F9AC59EF}"/>
          </ac:spMkLst>
        </pc:spChg>
        <pc:spChg chg="del">
          <ac:chgData name="Sanders Wang" userId="089d73b8-785c-4012-b931-81c632b6c9c7" providerId="ADAL" clId="{123A3659-8511-42A2-8251-FCA854022362}" dt="2021-06-02T13:44:45.691" v="3822" actId="478"/>
          <ac:spMkLst>
            <pc:docMk/>
            <pc:sldMk cId="1458440154" sldId="277"/>
            <ac:spMk id="194" creationId="{415BAFF2-59A9-4BE0-904B-9BF8CD8A8CF0}"/>
          </ac:spMkLst>
        </pc:spChg>
        <pc:spChg chg="del">
          <ac:chgData name="Sanders Wang" userId="089d73b8-785c-4012-b931-81c632b6c9c7" providerId="ADAL" clId="{123A3659-8511-42A2-8251-FCA854022362}" dt="2021-06-02T13:44:45.691" v="3822" actId="478"/>
          <ac:spMkLst>
            <pc:docMk/>
            <pc:sldMk cId="1458440154" sldId="277"/>
            <ac:spMk id="195" creationId="{C3082A1E-40AB-4B6E-A2B3-E348D6CDFA36}"/>
          </ac:spMkLst>
        </pc:spChg>
        <pc:spChg chg="add mod">
          <ac:chgData name="Sanders Wang" userId="089d73b8-785c-4012-b931-81c632b6c9c7" providerId="ADAL" clId="{123A3659-8511-42A2-8251-FCA854022362}" dt="2021-06-02T13:49:28.472" v="3856" actId="164"/>
          <ac:spMkLst>
            <pc:docMk/>
            <pc:sldMk cId="1458440154" sldId="277"/>
            <ac:spMk id="198" creationId="{C728DA29-8E2E-4C7A-A5C5-A689BBD746C5}"/>
          </ac:spMkLst>
        </pc:spChg>
        <pc:spChg chg="add mod">
          <ac:chgData name="Sanders Wang" userId="089d73b8-785c-4012-b931-81c632b6c9c7" providerId="ADAL" clId="{123A3659-8511-42A2-8251-FCA854022362}" dt="2021-06-02T13:51:08.213" v="3873" actId="164"/>
          <ac:spMkLst>
            <pc:docMk/>
            <pc:sldMk cId="1458440154" sldId="277"/>
            <ac:spMk id="199" creationId="{1386C84B-7E5E-4D40-A6A6-EE088A7933F4}"/>
          </ac:spMkLst>
        </pc:spChg>
        <pc:spChg chg="add mod">
          <ac:chgData name="Sanders Wang" userId="089d73b8-785c-4012-b931-81c632b6c9c7" providerId="ADAL" clId="{123A3659-8511-42A2-8251-FCA854022362}" dt="2021-06-02T13:51:08.213" v="3873" actId="164"/>
          <ac:spMkLst>
            <pc:docMk/>
            <pc:sldMk cId="1458440154" sldId="277"/>
            <ac:spMk id="200" creationId="{0975E6E1-6D7F-4306-9F31-85CE9F0B4357}"/>
          </ac:spMkLst>
        </pc:spChg>
        <pc:spChg chg="add mod">
          <ac:chgData name="Sanders Wang" userId="089d73b8-785c-4012-b931-81c632b6c9c7" providerId="ADAL" clId="{123A3659-8511-42A2-8251-FCA854022362}" dt="2021-06-02T13:51:08.213" v="3873" actId="164"/>
          <ac:spMkLst>
            <pc:docMk/>
            <pc:sldMk cId="1458440154" sldId="277"/>
            <ac:spMk id="202" creationId="{547176C2-E0A6-4FB6-BEAF-24F2A50BA304}"/>
          </ac:spMkLst>
        </pc:spChg>
        <pc:spChg chg="add mod">
          <ac:chgData name="Sanders Wang" userId="089d73b8-785c-4012-b931-81c632b6c9c7" providerId="ADAL" clId="{123A3659-8511-42A2-8251-FCA854022362}" dt="2021-06-02T13:51:08.213" v="3873" actId="164"/>
          <ac:spMkLst>
            <pc:docMk/>
            <pc:sldMk cId="1458440154" sldId="277"/>
            <ac:spMk id="205" creationId="{65BB8759-C317-4594-8F21-CD6FA52DCF01}"/>
          </ac:spMkLst>
        </pc:spChg>
        <pc:spChg chg="del">
          <ac:chgData name="Sanders Wang" userId="089d73b8-785c-4012-b931-81c632b6c9c7" providerId="ADAL" clId="{123A3659-8511-42A2-8251-FCA854022362}" dt="2021-06-02T13:41:21.825" v="3808" actId="478"/>
          <ac:spMkLst>
            <pc:docMk/>
            <pc:sldMk cId="1458440154" sldId="277"/>
            <ac:spMk id="222" creationId="{30B04CAD-96F8-4991-85E0-2C137702FAD6}"/>
          </ac:spMkLst>
        </pc:spChg>
        <pc:spChg chg="mod">
          <ac:chgData name="Sanders Wang" userId="089d73b8-785c-4012-b931-81c632b6c9c7" providerId="ADAL" clId="{123A3659-8511-42A2-8251-FCA854022362}" dt="2021-06-02T13:46:43.841" v="3845" actId="1076"/>
          <ac:spMkLst>
            <pc:docMk/>
            <pc:sldMk cId="1458440154" sldId="277"/>
            <ac:spMk id="238" creationId="{DF21C59E-5BD5-4E10-A2AD-1A666A6AE67C}"/>
          </ac:spMkLst>
        </pc:spChg>
        <pc:grpChg chg="add mod">
          <ac:chgData name="Sanders Wang" userId="089d73b8-785c-4012-b931-81c632b6c9c7" providerId="ADAL" clId="{123A3659-8511-42A2-8251-FCA854022362}" dt="2021-06-02T13:47:15.629" v="3847" actId="164"/>
          <ac:grpSpMkLst>
            <pc:docMk/>
            <pc:sldMk cId="1458440154" sldId="277"/>
            <ac:grpSpMk id="224" creationId="{10355052-DC57-4251-BA45-340472B56AC5}"/>
          </ac:grpSpMkLst>
        </pc:grpChg>
        <pc:grpChg chg="add mod">
          <ac:chgData name="Sanders Wang" userId="089d73b8-785c-4012-b931-81c632b6c9c7" providerId="ADAL" clId="{123A3659-8511-42A2-8251-FCA854022362}" dt="2021-06-02T13:47:25.363" v="3848" actId="164"/>
          <ac:grpSpMkLst>
            <pc:docMk/>
            <pc:sldMk cId="1458440154" sldId="277"/>
            <ac:grpSpMk id="225" creationId="{994A1B07-3BA1-4B7C-BCD2-8BCFB3BA9CAE}"/>
          </ac:grpSpMkLst>
        </pc:grpChg>
        <pc:grpChg chg="add mod">
          <ac:chgData name="Sanders Wang" userId="089d73b8-785c-4012-b931-81c632b6c9c7" providerId="ADAL" clId="{123A3659-8511-42A2-8251-FCA854022362}" dt="2021-06-02T13:47:54.026" v="3849" actId="164"/>
          <ac:grpSpMkLst>
            <pc:docMk/>
            <pc:sldMk cId="1458440154" sldId="277"/>
            <ac:grpSpMk id="227" creationId="{2DFE079C-2757-4B8B-89F1-EA3ABAF80F3B}"/>
          </ac:grpSpMkLst>
        </pc:grpChg>
        <pc:grpChg chg="add mod">
          <ac:chgData name="Sanders Wang" userId="089d73b8-785c-4012-b931-81c632b6c9c7" providerId="ADAL" clId="{123A3659-8511-42A2-8251-FCA854022362}" dt="2021-06-02T13:49:28.472" v="3856" actId="164"/>
          <ac:grpSpMkLst>
            <pc:docMk/>
            <pc:sldMk cId="1458440154" sldId="277"/>
            <ac:grpSpMk id="228" creationId="{20EBC394-4D7D-40EA-B6E4-F112D4F43A9E}"/>
          </ac:grpSpMkLst>
        </pc:grpChg>
        <pc:grpChg chg="add mod">
          <ac:chgData name="Sanders Wang" userId="089d73b8-785c-4012-b931-81c632b6c9c7" providerId="ADAL" clId="{123A3659-8511-42A2-8251-FCA854022362}" dt="2021-06-02T13:51:08.213" v="3873" actId="164"/>
          <ac:grpSpMkLst>
            <pc:docMk/>
            <pc:sldMk cId="1458440154" sldId="277"/>
            <ac:grpSpMk id="240" creationId="{C751642F-2AB7-4452-A91B-0AC475B9150C}"/>
          </ac:grpSpMkLst>
        </pc:grpChg>
        <pc:cxnChg chg="del mod">
          <ac:chgData name="Sanders Wang" userId="089d73b8-785c-4012-b931-81c632b6c9c7" providerId="ADAL" clId="{123A3659-8511-42A2-8251-FCA854022362}" dt="2021-06-02T13:40:22.999" v="3798" actId="478"/>
          <ac:cxnSpMkLst>
            <pc:docMk/>
            <pc:sldMk cId="1458440154" sldId="277"/>
            <ac:cxnSpMk id="8" creationId="{23372FCB-2A38-40C7-AA6C-6EFCA4744CAA}"/>
          </ac:cxnSpMkLst>
        </pc:cxnChg>
        <pc:cxnChg chg="del mod">
          <ac:chgData name="Sanders Wang" userId="089d73b8-785c-4012-b931-81c632b6c9c7" providerId="ADAL" clId="{123A3659-8511-42A2-8251-FCA854022362}" dt="2021-06-02T13:40:22.999" v="3798" actId="478"/>
          <ac:cxnSpMkLst>
            <pc:docMk/>
            <pc:sldMk cId="1458440154" sldId="277"/>
            <ac:cxnSpMk id="19" creationId="{8719C332-25F2-4F04-AF0F-C4CDFC55EEE6}"/>
          </ac:cxnSpMkLst>
        </pc:cxnChg>
        <pc:cxnChg chg="del mod">
          <ac:chgData name="Sanders Wang" userId="089d73b8-785c-4012-b931-81c632b6c9c7" providerId="ADAL" clId="{123A3659-8511-42A2-8251-FCA854022362}" dt="2021-06-02T13:40:22.999" v="3798" actId="478"/>
          <ac:cxnSpMkLst>
            <pc:docMk/>
            <pc:sldMk cId="1458440154" sldId="277"/>
            <ac:cxnSpMk id="22" creationId="{F9DAADB1-6534-401C-B6AA-35BC0C2D758B}"/>
          </ac:cxnSpMkLst>
        </pc:cxnChg>
        <pc:cxnChg chg="del mod">
          <ac:chgData name="Sanders Wang" userId="089d73b8-785c-4012-b931-81c632b6c9c7" providerId="ADAL" clId="{123A3659-8511-42A2-8251-FCA854022362}" dt="2021-06-02T13:40:22.999" v="3798" actId="478"/>
          <ac:cxnSpMkLst>
            <pc:docMk/>
            <pc:sldMk cId="1458440154" sldId="277"/>
            <ac:cxnSpMk id="24" creationId="{2B7FE26B-8F31-446D-820E-12C5A18CE0C9}"/>
          </ac:cxnSpMkLst>
        </pc:cxnChg>
        <pc:cxnChg chg="mod">
          <ac:chgData name="Sanders Wang" userId="089d73b8-785c-4012-b931-81c632b6c9c7" providerId="ADAL" clId="{123A3659-8511-42A2-8251-FCA854022362}" dt="2021-06-02T13:44:04.573" v="3817" actId="1076"/>
          <ac:cxnSpMkLst>
            <pc:docMk/>
            <pc:sldMk cId="1458440154" sldId="277"/>
            <ac:cxnSpMk id="32" creationId="{1FADAA13-B2F3-4C0F-985C-E01313F1E1AC}"/>
          </ac:cxnSpMkLst>
        </pc:cxnChg>
        <pc:cxnChg chg="mod">
          <ac:chgData name="Sanders Wang" userId="089d73b8-785c-4012-b931-81c632b6c9c7" providerId="ADAL" clId="{123A3659-8511-42A2-8251-FCA854022362}" dt="2021-06-02T13:44:04.573" v="3817" actId="1076"/>
          <ac:cxnSpMkLst>
            <pc:docMk/>
            <pc:sldMk cId="1458440154" sldId="277"/>
            <ac:cxnSpMk id="34" creationId="{AB8CF213-0B8D-4307-BFEB-8A8BB36B88F4}"/>
          </ac:cxnSpMkLst>
        </pc:cxnChg>
        <pc:cxnChg chg="del mod">
          <ac:chgData name="Sanders Wang" userId="089d73b8-785c-4012-b931-81c632b6c9c7" providerId="ADAL" clId="{123A3659-8511-42A2-8251-FCA854022362}" dt="2021-06-02T13:40:22.999" v="3798" actId="478"/>
          <ac:cxnSpMkLst>
            <pc:docMk/>
            <pc:sldMk cId="1458440154" sldId="277"/>
            <ac:cxnSpMk id="45" creationId="{B6A12760-EF8E-44EA-9E5A-67649F70FFA0}"/>
          </ac:cxnSpMkLst>
        </pc:cxnChg>
        <pc:cxnChg chg="del mod">
          <ac:chgData name="Sanders Wang" userId="089d73b8-785c-4012-b931-81c632b6c9c7" providerId="ADAL" clId="{123A3659-8511-42A2-8251-FCA854022362}" dt="2021-06-02T13:40:22.999" v="3798" actId="478"/>
          <ac:cxnSpMkLst>
            <pc:docMk/>
            <pc:sldMk cId="1458440154" sldId="277"/>
            <ac:cxnSpMk id="47" creationId="{3A7A4C50-014F-4845-B2C6-076558E2051E}"/>
          </ac:cxnSpMkLst>
        </pc:cxnChg>
        <pc:cxnChg chg="mod">
          <ac:chgData name="Sanders Wang" userId="089d73b8-785c-4012-b931-81c632b6c9c7" providerId="ADAL" clId="{123A3659-8511-42A2-8251-FCA854022362}" dt="2021-06-02T13:49:52.587" v="3860" actId="1076"/>
          <ac:cxnSpMkLst>
            <pc:docMk/>
            <pc:sldMk cId="1458440154" sldId="277"/>
            <ac:cxnSpMk id="63" creationId="{508C015A-D592-40E8-8632-64572AD3B46A}"/>
          </ac:cxnSpMkLst>
        </pc:cxnChg>
        <pc:cxnChg chg="mod">
          <ac:chgData name="Sanders Wang" userId="089d73b8-785c-4012-b931-81c632b6c9c7" providerId="ADAL" clId="{123A3659-8511-42A2-8251-FCA854022362}" dt="2021-06-02T13:49:52.587" v="3860" actId="1076"/>
          <ac:cxnSpMkLst>
            <pc:docMk/>
            <pc:sldMk cId="1458440154" sldId="277"/>
            <ac:cxnSpMk id="65" creationId="{00C6AAB5-BA77-4124-AF1C-5B07835531F2}"/>
          </ac:cxnSpMkLst>
        </pc:cxnChg>
        <pc:cxnChg chg="mod">
          <ac:chgData name="Sanders Wang" userId="089d73b8-785c-4012-b931-81c632b6c9c7" providerId="ADAL" clId="{123A3659-8511-42A2-8251-FCA854022362}" dt="2021-06-02T13:49:52.587" v="3860" actId="1076"/>
          <ac:cxnSpMkLst>
            <pc:docMk/>
            <pc:sldMk cId="1458440154" sldId="277"/>
            <ac:cxnSpMk id="67" creationId="{26BC8E53-6919-4A79-BDAD-C91234A4C489}"/>
          </ac:cxnSpMkLst>
        </pc:cxnChg>
        <pc:cxnChg chg="del mod">
          <ac:chgData name="Sanders Wang" userId="089d73b8-785c-4012-b931-81c632b6c9c7" providerId="ADAL" clId="{123A3659-8511-42A2-8251-FCA854022362}" dt="2021-06-02T13:40:22.999" v="3798" actId="478"/>
          <ac:cxnSpMkLst>
            <pc:docMk/>
            <pc:sldMk cId="1458440154" sldId="277"/>
            <ac:cxnSpMk id="92" creationId="{424904A0-E3D5-4197-A059-087C43BA7D04}"/>
          </ac:cxnSpMkLst>
        </pc:cxnChg>
        <pc:cxnChg chg="mod">
          <ac:chgData name="Sanders Wang" userId="089d73b8-785c-4012-b931-81c632b6c9c7" providerId="ADAL" clId="{123A3659-8511-42A2-8251-FCA854022362}" dt="2021-06-02T13:44:04.573" v="3817" actId="1076"/>
          <ac:cxnSpMkLst>
            <pc:docMk/>
            <pc:sldMk cId="1458440154" sldId="277"/>
            <ac:cxnSpMk id="98" creationId="{A998A7B8-BEB7-4F4D-9EF0-490E47DF06D1}"/>
          </ac:cxnSpMkLst>
        </pc:cxnChg>
        <pc:cxnChg chg="del mod">
          <ac:chgData name="Sanders Wang" userId="089d73b8-785c-4012-b931-81c632b6c9c7" providerId="ADAL" clId="{123A3659-8511-42A2-8251-FCA854022362}" dt="2021-06-02T13:40:22.999" v="3798" actId="478"/>
          <ac:cxnSpMkLst>
            <pc:docMk/>
            <pc:sldMk cId="1458440154" sldId="277"/>
            <ac:cxnSpMk id="104" creationId="{DD1A5372-465D-4216-9A39-A9343E87E8B0}"/>
          </ac:cxnSpMkLst>
        </pc:cxnChg>
        <pc:cxnChg chg="del mod">
          <ac:chgData name="Sanders Wang" userId="089d73b8-785c-4012-b931-81c632b6c9c7" providerId="ADAL" clId="{123A3659-8511-42A2-8251-FCA854022362}" dt="2021-06-02T13:40:22.999" v="3798" actId="478"/>
          <ac:cxnSpMkLst>
            <pc:docMk/>
            <pc:sldMk cId="1458440154" sldId="277"/>
            <ac:cxnSpMk id="109" creationId="{136146C8-AF45-4478-8666-57FD1A9FAB03}"/>
          </ac:cxnSpMkLst>
        </pc:cxnChg>
        <pc:cxnChg chg="del mod">
          <ac:chgData name="Sanders Wang" userId="089d73b8-785c-4012-b931-81c632b6c9c7" providerId="ADAL" clId="{123A3659-8511-42A2-8251-FCA854022362}" dt="2021-06-02T13:44:45.691" v="3822" actId="478"/>
          <ac:cxnSpMkLst>
            <pc:docMk/>
            <pc:sldMk cId="1458440154" sldId="277"/>
            <ac:cxnSpMk id="111" creationId="{3CE75FDF-29DE-4510-96D9-DFA1B629425D}"/>
          </ac:cxnSpMkLst>
        </pc:cxnChg>
        <pc:cxnChg chg="mod">
          <ac:chgData name="Sanders Wang" userId="089d73b8-785c-4012-b931-81c632b6c9c7" providerId="ADAL" clId="{123A3659-8511-42A2-8251-FCA854022362}" dt="2021-06-02T13:49:52.587" v="3860" actId="1076"/>
          <ac:cxnSpMkLst>
            <pc:docMk/>
            <pc:sldMk cId="1458440154" sldId="277"/>
            <ac:cxnSpMk id="116" creationId="{21A82539-E231-420B-B46C-11246CCC87F9}"/>
          </ac:cxnSpMkLst>
        </pc:cxnChg>
        <pc:cxnChg chg="add mod">
          <ac:chgData name="Sanders Wang" userId="089d73b8-785c-4012-b931-81c632b6c9c7" providerId="ADAL" clId="{123A3659-8511-42A2-8251-FCA854022362}" dt="2021-06-02T13:47:15.629" v="3847" actId="164"/>
          <ac:cxnSpMkLst>
            <pc:docMk/>
            <pc:sldMk cId="1458440154" sldId="277"/>
            <ac:cxnSpMk id="129" creationId="{398F9E84-7754-4ED0-B86D-F50D429313D9}"/>
          </ac:cxnSpMkLst>
        </pc:cxnChg>
        <pc:cxnChg chg="del mod">
          <ac:chgData name="Sanders Wang" userId="089d73b8-785c-4012-b931-81c632b6c9c7" providerId="ADAL" clId="{123A3659-8511-42A2-8251-FCA854022362}" dt="2021-06-02T13:41:38.338" v="3809" actId="478"/>
          <ac:cxnSpMkLst>
            <pc:docMk/>
            <pc:sldMk cId="1458440154" sldId="277"/>
            <ac:cxnSpMk id="137" creationId="{38B68CE7-B057-495D-9586-B4E417D9BC8E}"/>
          </ac:cxnSpMkLst>
        </pc:cxnChg>
        <pc:cxnChg chg="del mod">
          <ac:chgData name="Sanders Wang" userId="089d73b8-785c-4012-b931-81c632b6c9c7" providerId="ADAL" clId="{123A3659-8511-42A2-8251-FCA854022362}" dt="2021-06-02T13:41:38.338" v="3809" actId="478"/>
          <ac:cxnSpMkLst>
            <pc:docMk/>
            <pc:sldMk cId="1458440154" sldId="277"/>
            <ac:cxnSpMk id="139" creationId="{4B39B30F-1250-4184-946A-B705C655A31A}"/>
          </ac:cxnSpMkLst>
        </pc:cxnChg>
        <pc:cxnChg chg="del mod">
          <ac:chgData name="Sanders Wang" userId="089d73b8-785c-4012-b931-81c632b6c9c7" providerId="ADAL" clId="{123A3659-8511-42A2-8251-FCA854022362}" dt="2021-06-02T13:41:38.338" v="3809" actId="478"/>
          <ac:cxnSpMkLst>
            <pc:docMk/>
            <pc:sldMk cId="1458440154" sldId="277"/>
            <ac:cxnSpMk id="141" creationId="{D3017B0D-B7F1-48AF-8EE2-9D783ACAD506}"/>
          </ac:cxnSpMkLst>
        </pc:cxnChg>
        <pc:cxnChg chg="add mod">
          <ac:chgData name="Sanders Wang" userId="089d73b8-785c-4012-b931-81c632b6c9c7" providerId="ADAL" clId="{123A3659-8511-42A2-8251-FCA854022362}" dt="2021-06-02T13:47:15.629" v="3847" actId="164"/>
          <ac:cxnSpMkLst>
            <pc:docMk/>
            <pc:sldMk cId="1458440154" sldId="277"/>
            <ac:cxnSpMk id="142" creationId="{971E7E88-4FC7-40E4-9848-03B7A170434F}"/>
          </ac:cxnSpMkLst>
        </pc:cxnChg>
        <pc:cxnChg chg="add mod">
          <ac:chgData name="Sanders Wang" userId="089d73b8-785c-4012-b931-81c632b6c9c7" providerId="ADAL" clId="{123A3659-8511-42A2-8251-FCA854022362}" dt="2021-06-02T13:47:15.629" v="3847" actId="164"/>
          <ac:cxnSpMkLst>
            <pc:docMk/>
            <pc:sldMk cId="1458440154" sldId="277"/>
            <ac:cxnSpMk id="144" creationId="{0A5193FC-BC73-45E1-9398-D589A160FEC8}"/>
          </ac:cxnSpMkLst>
        </pc:cxnChg>
        <pc:cxnChg chg="add mod">
          <ac:chgData name="Sanders Wang" userId="089d73b8-785c-4012-b931-81c632b6c9c7" providerId="ADAL" clId="{123A3659-8511-42A2-8251-FCA854022362}" dt="2021-06-02T13:47:15.629" v="3847" actId="164"/>
          <ac:cxnSpMkLst>
            <pc:docMk/>
            <pc:sldMk cId="1458440154" sldId="277"/>
            <ac:cxnSpMk id="146" creationId="{B43D81F1-99B2-4CE0-AC7C-88A5A9EB1232}"/>
          </ac:cxnSpMkLst>
        </pc:cxnChg>
        <pc:cxnChg chg="del mod">
          <ac:chgData name="Sanders Wang" userId="089d73b8-785c-4012-b931-81c632b6c9c7" providerId="ADAL" clId="{123A3659-8511-42A2-8251-FCA854022362}" dt="2021-06-02T13:41:38.338" v="3809" actId="478"/>
          <ac:cxnSpMkLst>
            <pc:docMk/>
            <pc:sldMk cId="1458440154" sldId="277"/>
            <ac:cxnSpMk id="149" creationId="{5DC90537-5FA2-4B7D-85BF-D29C6B27ACFD}"/>
          </ac:cxnSpMkLst>
        </pc:cxnChg>
        <pc:cxnChg chg="add mod">
          <ac:chgData name="Sanders Wang" userId="089d73b8-785c-4012-b931-81c632b6c9c7" providerId="ADAL" clId="{123A3659-8511-42A2-8251-FCA854022362}" dt="2021-06-02T13:47:25.363" v="3848" actId="164"/>
          <ac:cxnSpMkLst>
            <pc:docMk/>
            <pc:sldMk cId="1458440154" sldId="277"/>
            <ac:cxnSpMk id="151" creationId="{576B22EB-E380-4B10-9944-623B3664E3A4}"/>
          </ac:cxnSpMkLst>
        </pc:cxnChg>
        <pc:cxnChg chg="del mod">
          <ac:chgData name="Sanders Wang" userId="089d73b8-785c-4012-b931-81c632b6c9c7" providerId="ADAL" clId="{123A3659-8511-42A2-8251-FCA854022362}" dt="2021-06-02T13:41:38.338" v="3809" actId="478"/>
          <ac:cxnSpMkLst>
            <pc:docMk/>
            <pc:sldMk cId="1458440154" sldId="277"/>
            <ac:cxnSpMk id="154" creationId="{755917B9-3B2D-4B52-9719-855951B34FE1}"/>
          </ac:cxnSpMkLst>
        </pc:cxnChg>
        <pc:cxnChg chg="add mod">
          <ac:chgData name="Sanders Wang" userId="089d73b8-785c-4012-b931-81c632b6c9c7" providerId="ADAL" clId="{123A3659-8511-42A2-8251-FCA854022362}" dt="2021-06-02T13:47:25.363" v="3848" actId="164"/>
          <ac:cxnSpMkLst>
            <pc:docMk/>
            <pc:sldMk cId="1458440154" sldId="277"/>
            <ac:cxnSpMk id="155" creationId="{196A59F5-AC52-4F61-9E71-366D331AF209}"/>
          </ac:cxnSpMkLst>
        </pc:cxnChg>
        <pc:cxnChg chg="mod">
          <ac:chgData name="Sanders Wang" userId="089d73b8-785c-4012-b931-81c632b6c9c7" providerId="ADAL" clId="{123A3659-8511-42A2-8251-FCA854022362}" dt="2021-06-02T13:44:20.460" v="3818" actId="1076"/>
          <ac:cxnSpMkLst>
            <pc:docMk/>
            <pc:sldMk cId="1458440154" sldId="277"/>
            <ac:cxnSpMk id="159" creationId="{A7F8B10F-EC4A-4742-BC36-3CC7B746CEDD}"/>
          </ac:cxnSpMkLst>
        </pc:cxnChg>
        <pc:cxnChg chg="mod">
          <ac:chgData name="Sanders Wang" userId="089d73b8-785c-4012-b931-81c632b6c9c7" providerId="ADAL" clId="{123A3659-8511-42A2-8251-FCA854022362}" dt="2021-06-02T13:44:20.460" v="3818" actId="1076"/>
          <ac:cxnSpMkLst>
            <pc:docMk/>
            <pc:sldMk cId="1458440154" sldId="277"/>
            <ac:cxnSpMk id="161" creationId="{2B7C8060-9A0F-4538-9256-E017EF06DA3C}"/>
          </ac:cxnSpMkLst>
        </pc:cxnChg>
        <pc:cxnChg chg="mod">
          <ac:chgData name="Sanders Wang" userId="089d73b8-785c-4012-b931-81c632b6c9c7" providerId="ADAL" clId="{123A3659-8511-42A2-8251-FCA854022362}" dt="2021-06-02T13:44:20.460" v="3818" actId="1076"/>
          <ac:cxnSpMkLst>
            <pc:docMk/>
            <pc:sldMk cId="1458440154" sldId="277"/>
            <ac:cxnSpMk id="163" creationId="{569BDF1B-4EAE-4FF5-BBDC-FD541E7663CB}"/>
          </ac:cxnSpMkLst>
        </pc:cxnChg>
        <pc:cxnChg chg="mod">
          <ac:chgData name="Sanders Wang" userId="089d73b8-785c-4012-b931-81c632b6c9c7" providerId="ADAL" clId="{123A3659-8511-42A2-8251-FCA854022362}" dt="2021-06-02T13:44:20.460" v="3818" actId="1076"/>
          <ac:cxnSpMkLst>
            <pc:docMk/>
            <pc:sldMk cId="1458440154" sldId="277"/>
            <ac:cxnSpMk id="165" creationId="{D7656ECE-BF1E-48CF-B8CE-F00707240D87}"/>
          </ac:cxnSpMkLst>
        </pc:cxnChg>
        <pc:cxnChg chg="add mod">
          <ac:chgData name="Sanders Wang" userId="089d73b8-785c-4012-b931-81c632b6c9c7" providerId="ADAL" clId="{123A3659-8511-42A2-8251-FCA854022362}" dt="2021-06-02T13:47:25.363" v="3848" actId="164"/>
          <ac:cxnSpMkLst>
            <pc:docMk/>
            <pc:sldMk cId="1458440154" sldId="277"/>
            <ac:cxnSpMk id="166" creationId="{09D68C4F-F561-4B66-9F35-C6BCE945D72A}"/>
          </ac:cxnSpMkLst>
        </pc:cxnChg>
        <pc:cxnChg chg="mod">
          <ac:chgData name="Sanders Wang" userId="089d73b8-785c-4012-b931-81c632b6c9c7" providerId="ADAL" clId="{123A3659-8511-42A2-8251-FCA854022362}" dt="2021-06-02T13:45:18.620" v="3828" actId="1076"/>
          <ac:cxnSpMkLst>
            <pc:docMk/>
            <pc:sldMk cId="1458440154" sldId="277"/>
            <ac:cxnSpMk id="170" creationId="{2F004DC3-89DE-4856-9EF5-3BACE72AA8C8}"/>
          </ac:cxnSpMkLst>
        </pc:cxnChg>
        <pc:cxnChg chg="mod">
          <ac:chgData name="Sanders Wang" userId="089d73b8-785c-4012-b931-81c632b6c9c7" providerId="ADAL" clId="{123A3659-8511-42A2-8251-FCA854022362}" dt="2021-06-02T13:45:18.620" v="3828" actId="1076"/>
          <ac:cxnSpMkLst>
            <pc:docMk/>
            <pc:sldMk cId="1458440154" sldId="277"/>
            <ac:cxnSpMk id="172" creationId="{13A02129-2653-45F2-AB9F-984A49C63446}"/>
          </ac:cxnSpMkLst>
        </pc:cxnChg>
        <pc:cxnChg chg="add mod">
          <ac:chgData name="Sanders Wang" userId="089d73b8-785c-4012-b931-81c632b6c9c7" providerId="ADAL" clId="{123A3659-8511-42A2-8251-FCA854022362}" dt="2021-06-02T13:47:54.026" v="3849" actId="164"/>
          <ac:cxnSpMkLst>
            <pc:docMk/>
            <pc:sldMk cId="1458440154" sldId="277"/>
            <ac:cxnSpMk id="174" creationId="{791BCA92-981E-4972-85C3-A3ECB752F0FE}"/>
          </ac:cxnSpMkLst>
        </pc:cxnChg>
        <pc:cxnChg chg="mod">
          <ac:chgData name="Sanders Wang" userId="089d73b8-785c-4012-b931-81c632b6c9c7" providerId="ADAL" clId="{123A3659-8511-42A2-8251-FCA854022362}" dt="2021-06-02T13:45:18.620" v="3828" actId="1076"/>
          <ac:cxnSpMkLst>
            <pc:docMk/>
            <pc:sldMk cId="1458440154" sldId="277"/>
            <ac:cxnSpMk id="176" creationId="{0A952DE0-813E-4BFF-B95D-5E03813047AE}"/>
          </ac:cxnSpMkLst>
        </pc:cxnChg>
        <pc:cxnChg chg="add mod">
          <ac:chgData name="Sanders Wang" userId="089d73b8-785c-4012-b931-81c632b6c9c7" providerId="ADAL" clId="{123A3659-8511-42A2-8251-FCA854022362}" dt="2021-06-02T13:47:54.026" v="3849" actId="164"/>
          <ac:cxnSpMkLst>
            <pc:docMk/>
            <pc:sldMk cId="1458440154" sldId="277"/>
            <ac:cxnSpMk id="178" creationId="{56A92D74-8323-4AB2-8544-BB9141F12529}"/>
          </ac:cxnSpMkLst>
        </pc:cxnChg>
        <pc:cxnChg chg="add mod">
          <ac:chgData name="Sanders Wang" userId="089d73b8-785c-4012-b931-81c632b6c9c7" providerId="ADAL" clId="{123A3659-8511-42A2-8251-FCA854022362}" dt="2021-06-02T13:47:54.026" v="3849" actId="164"/>
          <ac:cxnSpMkLst>
            <pc:docMk/>
            <pc:sldMk cId="1458440154" sldId="277"/>
            <ac:cxnSpMk id="180" creationId="{640834F4-8BA1-499D-9D7E-654107FA8F0C}"/>
          </ac:cxnSpMkLst>
        </pc:cxnChg>
        <pc:cxnChg chg="mod">
          <ac:chgData name="Sanders Wang" userId="089d73b8-785c-4012-b931-81c632b6c9c7" providerId="ADAL" clId="{123A3659-8511-42A2-8251-FCA854022362}" dt="2021-06-02T13:45:18.620" v="3828" actId="1076"/>
          <ac:cxnSpMkLst>
            <pc:docMk/>
            <pc:sldMk cId="1458440154" sldId="277"/>
            <ac:cxnSpMk id="181" creationId="{5816FBC8-8F71-487A-A7CC-EE2448BFB606}"/>
          </ac:cxnSpMkLst>
        </pc:cxnChg>
        <pc:cxnChg chg="add mod">
          <ac:chgData name="Sanders Wang" userId="089d73b8-785c-4012-b931-81c632b6c9c7" providerId="ADAL" clId="{123A3659-8511-42A2-8251-FCA854022362}" dt="2021-06-02T13:47:54.026" v="3849" actId="164"/>
          <ac:cxnSpMkLst>
            <pc:docMk/>
            <pc:sldMk cId="1458440154" sldId="277"/>
            <ac:cxnSpMk id="182" creationId="{83C547F0-18AE-4084-AA8A-339B9465D515}"/>
          </ac:cxnSpMkLst>
        </pc:cxnChg>
        <pc:cxnChg chg="add mod">
          <ac:chgData name="Sanders Wang" userId="089d73b8-785c-4012-b931-81c632b6c9c7" providerId="ADAL" clId="{123A3659-8511-42A2-8251-FCA854022362}" dt="2021-06-02T13:49:28.472" v="3856" actId="164"/>
          <ac:cxnSpMkLst>
            <pc:docMk/>
            <pc:sldMk cId="1458440154" sldId="277"/>
            <ac:cxnSpMk id="187" creationId="{207C1334-8AD2-4BA2-9B73-B87712A14A20}"/>
          </ac:cxnSpMkLst>
        </pc:cxnChg>
        <pc:cxnChg chg="del mod">
          <ac:chgData name="Sanders Wang" userId="089d73b8-785c-4012-b931-81c632b6c9c7" providerId="ADAL" clId="{123A3659-8511-42A2-8251-FCA854022362}" dt="2021-06-02T13:44:45.691" v="3822" actId="478"/>
          <ac:cxnSpMkLst>
            <pc:docMk/>
            <pc:sldMk cId="1458440154" sldId="277"/>
            <ac:cxnSpMk id="196" creationId="{24D6F572-3305-43BF-A37D-96F40CAAC372}"/>
          </ac:cxnSpMkLst>
        </pc:cxnChg>
        <pc:cxnChg chg="add mod">
          <ac:chgData name="Sanders Wang" userId="089d73b8-785c-4012-b931-81c632b6c9c7" providerId="ADAL" clId="{123A3659-8511-42A2-8251-FCA854022362}" dt="2021-06-02T13:49:28.472" v="3856" actId="164"/>
          <ac:cxnSpMkLst>
            <pc:docMk/>
            <pc:sldMk cId="1458440154" sldId="277"/>
            <ac:cxnSpMk id="197" creationId="{4D2193C3-F917-47AF-9976-A78F6FE22DB0}"/>
          </ac:cxnSpMkLst>
        </pc:cxnChg>
        <pc:cxnChg chg="add mod">
          <ac:chgData name="Sanders Wang" userId="089d73b8-785c-4012-b931-81c632b6c9c7" providerId="ADAL" clId="{123A3659-8511-42A2-8251-FCA854022362}" dt="2021-06-02T13:51:08.213" v="3873" actId="164"/>
          <ac:cxnSpMkLst>
            <pc:docMk/>
            <pc:sldMk cId="1458440154" sldId="277"/>
            <ac:cxnSpMk id="201" creationId="{D2B8EF38-1705-44D7-A723-0220CCCEC64F}"/>
          </ac:cxnSpMkLst>
        </pc:cxnChg>
        <pc:cxnChg chg="add mod">
          <ac:chgData name="Sanders Wang" userId="089d73b8-785c-4012-b931-81c632b6c9c7" providerId="ADAL" clId="{123A3659-8511-42A2-8251-FCA854022362}" dt="2021-06-02T13:51:08.213" v="3873" actId="164"/>
          <ac:cxnSpMkLst>
            <pc:docMk/>
            <pc:sldMk cId="1458440154" sldId="277"/>
            <ac:cxnSpMk id="203" creationId="{50475C79-0122-4C22-958E-8A98F8159BB3}"/>
          </ac:cxnSpMkLst>
        </pc:cxnChg>
        <pc:cxnChg chg="add mod">
          <ac:chgData name="Sanders Wang" userId="089d73b8-785c-4012-b931-81c632b6c9c7" providerId="ADAL" clId="{123A3659-8511-42A2-8251-FCA854022362}" dt="2021-06-02T13:51:08.213" v="3873" actId="164"/>
          <ac:cxnSpMkLst>
            <pc:docMk/>
            <pc:sldMk cId="1458440154" sldId="277"/>
            <ac:cxnSpMk id="204" creationId="{ECA46266-AC66-4E04-8309-0CBB12D4E391}"/>
          </ac:cxnSpMkLst>
        </pc:cxnChg>
        <pc:cxnChg chg="add mod">
          <ac:chgData name="Sanders Wang" userId="089d73b8-785c-4012-b931-81c632b6c9c7" providerId="ADAL" clId="{123A3659-8511-42A2-8251-FCA854022362}" dt="2021-06-02T13:51:08.213" v="3873" actId="164"/>
          <ac:cxnSpMkLst>
            <pc:docMk/>
            <pc:sldMk cId="1458440154" sldId="277"/>
            <ac:cxnSpMk id="206" creationId="{BADF93B4-FB2A-4E94-A81F-2059DB70FCC4}"/>
          </ac:cxnSpMkLst>
        </pc:cxnChg>
        <pc:cxnChg chg="del mod">
          <ac:chgData name="Sanders Wang" userId="089d73b8-785c-4012-b931-81c632b6c9c7" providerId="ADAL" clId="{123A3659-8511-42A2-8251-FCA854022362}" dt="2021-06-02T13:44:45.691" v="3822" actId="478"/>
          <ac:cxnSpMkLst>
            <pc:docMk/>
            <pc:sldMk cId="1458440154" sldId="277"/>
            <ac:cxnSpMk id="223" creationId="{EAD8643C-AC25-4CFC-90D1-D2FFBCA32113}"/>
          </ac:cxnSpMkLst>
        </pc:cxnChg>
        <pc:cxnChg chg="del mod">
          <ac:chgData name="Sanders Wang" userId="089d73b8-785c-4012-b931-81c632b6c9c7" providerId="ADAL" clId="{123A3659-8511-42A2-8251-FCA854022362}" dt="2021-06-02T13:44:45.691" v="3822" actId="478"/>
          <ac:cxnSpMkLst>
            <pc:docMk/>
            <pc:sldMk cId="1458440154" sldId="277"/>
            <ac:cxnSpMk id="226" creationId="{4EE357A5-C5A9-4C1D-939D-04AC48F0B9FF}"/>
          </ac:cxnSpMkLst>
        </pc:cxnChg>
        <pc:cxnChg chg="del mod">
          <ac:chgData name="Sanders Wang" userId="089d73b8-785c-4012-b931-81c632b6c9c7" providerId="ADAL" clId="{123A3659-8511-42A2-8251-FCA854022362}" dt="2021-06-02T13:44:45.691" v="3822" actId="478"/>
          <ac:cxnSpMkLst>
            <pc:docMk/>
            <pc:sldMk cId="1458440154" sldId="277"/>
            <ac:cxnSpMk id="230" creationId="{05A9AC44-AAF1-442D-9162-E330495AD56C}"/>
          </ac:cxnSpMkLst>
        </pc:cxnChg>
        <pc:cxnChg chg="del mod">
          <ac:chgData name="Sanders Wang" userId="089d73b8-785c-4012-b931-81c632b6c9c7" providerId="ADAL" clId="{123A3659-8511-42A2-8251-FCA854022362}" dt="2021-06-02T13:44:45.691" v="3822" actId="478"/>
          <ac:cxnSpMkLst>
            <pc:docMk/>
            <pc:sldMk cId="1458440154" sldId="277"/>
            <ac:cxnSpMk id="233" creationId="{A81E7948-AC5A-4200-9967-30A0ECAD3B3F}"/>
          </ac:cxnSpMkLst>
        </pc:cxnChg>
      </pc:sldChg>
      <pc:sldChg chg="addSp delSp add del setBg delDesignElem">
        <pc:chgData name="Sanders Wang" userId="089d73b8-785c-4012-b931-81c632b6c9c7" providerId="ADAL" clId="{123A3659-8511-42A2-8251-FCA854022362}" dt="2021-06-02T14:10:03.764" v="4015"/>
        <pc:sldMkLst>
          <pc:docMk/>
          <pc:sldMk cId="1745935125" sldId="278"/>
        </pc:sldMkLst>
        <pc:spChg chg="add del">
          <ac:chgData name="Sanders Wang" userId="089d73b8-785c-4012-b931-81c632b6c9c7" providerId="ADAL" clId="{123A3659-8511-42A2-8251-FCA854022362}" dt="2021-06-02T14:10:03.764" v="4015"/>
          <ac:spMkLst>
            <pc:docMk/>
            <pc:sldMk cId="1745935125" sldId="278"/>
            <ac:spMk id="10" creationId="{A8384FB5-9ADC-4DDC-881B-597D56F5B15D}"/>
          </ac:spMkLst>
        </pc:spChg>
        <pc:spChg chg="add del">
          <ac:chgData name="Sanders Wang" userId="089d73b8-785c-4012-b931-81c632b6c9c7" providerId="ADAL" clId="{123A3659-8511-42A2-8251-FCA854022362}" dt="2021-06-02T14:10:03.764" v="4015"/>
          <ac:spMkLst>
            <pc:docMk/>
            <pc:sldMk cId="1745935125" sldId="278"/>
            <ac:spMk id="12" creationId="{91E5A9A7-95C6-4F4F-B00E-C82E07FE62EF}"/>
          </ac:spMkLst>
        </pc:spChg>
        <pc:spChg chg="add del">
          <ac:chgData name="Sanders Wang" userId="089d73b8-785c-4012-b931-81c632b6c9c7" providerId="ADAL" clId="{123A3659-8511-42A2-8251-FCA854022362}" dt="2021-06-02T14:10:03.764" v="4015"/>
          <ac:spMkLst>
            <pc:docMk/>
            <pc:sldMk cId="1745935125" sldId="278"/>
            <ac:spMk id="14" creationId="{D07DD2DE-F619-49DD-B5E7-03A290FF4ED1}"/>
          </ac:spMkLst>
        </pc:spChg>
        <pc:spChg chg="add del">
          <ac:chgData name="Sanders Wang" userId="089d73b8-785c-4012-b931-81c632b6c9c7" providerId="ADAL" clId="{123A3659-8511-42A2-8251-FCA854022362}" dt="2021-06-02T14:10:03.764" v="4015"/>
          <ac:spMkLst>
            <pc:docMk/>
            <pc:sldMk cId="1745935125" sldId="278"/>
            <ac:spMk id="16" creationId="{85149191-5F60-4A28-AAFF-039F96B0F3EC}"/>
          </ac:spMkLst>
        </pc:spChg>
        <pc:spChg chg="add del">
          <ac:chgData name="Sanders Wang" userId="089d73b8-785c-4012-b931-81c632b6c9c7" providerId="ADAL" clId="{123A3659-8511-42A2-8251-FCA854022362}" dt="2021-06-02T14:10:03.764" v="4015"/>
          <ac:spMkLst>
            <pc:docMk/>
            <pc:sldMk cId="1745935125" sldId="278"/>
            <ac:spMk id="18" creationId="{F8260ED5-17F7-4158-B241-D51DD4CF1B7E}"/>
          </ac:spMkLst>
        </pc:spChg>
      </pc:sldChg>
      <pc:sldChg chg="addSp delSp modSp add mod ord modAnim">
        <pc:chgData name="Sanders Wang" userId="089d73b8-785c-4012-b931-81c632b6c9c7" providerId="ADAL" clId="{123A3659-8511-42A2-8251-FCA854022362}" dt="2021-06-04T11:32:46.051" v="4972"/>
        <pc:sldMkLst>
          <pc:docMk/>
          <pc:sldMk cId="3107195866" sldId="278"/>
        </pc:sldMkLst>
        <pc:spChg chg="mod">
          <ac:chgData name="Sanders Wang" userId="089d73b8-785c-4012-b931-81c632b6c9c7" providerId="ADAL" clId="{123A3659-8511-42A2-8251-FCA854022362}" dt="2021-06-04T07:30:41.934" v="4336"/>
          <ac:spMkLst>
            <pc:docMk/>
            <pc:sldMk cId="3107195866" sldId="278"/>
            <ac:spMk id="2" creationId="{779EB729-BE9C-425E-A3A5-C2B23735E5AB}"/>
          </ac:spMkLst>
        </pc:spChg>
        <pc:spChg chg="add del mod">
          <ac:chgData name="Sanders Wang" userId="089d73b8-785c-4012-b931-81c632b6c9c7" providerId="ADAL" clId="{123A3659-8511-42A2-8251-FCA854022362}" dt="2021-06-04T11:31:19.175" v="4951"/>
          <ac:spMkLst>
            <pc:docMk/>
            <pc:sldMk cId="3107195866" sldId="278"/>
            <ac:spMk id="3" creationId="{E6018A68-0A72-4C23-8C6B-46B7101E3359}"/>
          </ac:spMkLst>
        </pc:spChg>
        <pc:spChg chg="add mod">
          <ac:chgData name="Sanders Wang" userId="089d73b8-785c-4012-b931-81c632b6c9c7" providerId="ADAL" clId="{123A3659-8511-42A2-8251-FCA854022362}" dt="2021-06-04T11:32:46.051" v="4972"/>
          <ac:spMkLst>
            <pc:docMk/>
            <pc:sldMk cId="3107195866" sldId="278"/>
            <ac:spMk id="4" creationId="{14EB879D-89E8-41F1-AC76-479DB6773381}"/>
          </ac:spMkLst>
        </pc:spChg>
        <pc:spChg chg="del">
          <ac:chgData name="Sanders Wang" userId="089d73b8-785c-4012-b931-81c632b6c9c7" providerId="ADAL" clId="{123A3659-8511-42A2-8251-FCA854022362}" dt="2021-06-04T11:31:28.982" v="4954" actId="478"/>
          <ac:spMkLst>
            <pc:docMk/>
            <pc:sldMk cId="3107195866" sldId="278"/>
            <ac:spMk id="7" creationId="{1079354A-CC6A-48CE-BAF7-60658E244455}"/>
          </ac:spMkLst>
        </pc:spChg>
        <pc:picChg chg="del">
          <ac:chgData name="Sanders Wang" userId="089d73b8-785c-4012-b931-81c632b6c9c7" providerId="ADAL" clId="{123A3659-8511-42A2-8251-FCA854022362}" dt="2021-06-03T09:35:12.231" v="4196" actId="478"/>
          <ac:picMkLst>
            <pc:docMk/>
            <pc:sldMk cId="3107195866" sldId="278"/>
            <ac:picMk id="15" creationId="{6E9E4279-7C25-4A29-8983-69D257E5BD6C}"/>
          </ac:picMkLst>
        </pc:picChg>
        <pc:picChg chg="add mod">
          <ac:chgData name="Sanders Wang" userId="089d73b8-785c-4012-b931-81c632b6c9c7" providerId="ADAL" clId="{123A3659-8511-42A2-8251-FCA854022362}" dt="2021-06-03T09:35:18.167" v="4197"/>
          <ac:picMkLst>
            <pc:docMk/>
            <pc:sldMk cId="3107195866" sldId="278"/>
            <ac:picMk id="26" creationId="{CA1CBE14-75BF-45EB-9CBA-F566DC483E27}"/>
          </ac:picMkLst>
        </pc:picChg>
        <pc:picChg chg="del">
          <ac:chgData name="Sanders Wang" userId="089d73b8-785c-4012-b931-81c632b6c9c7" providerId="ADAL" clId="{123A3659-8511-42A2-8251-FCA854022362}" dt="2021-06-04T11:30:56.786" v="4949" actId="478"/>
          <ac:picMkLst>
            <pc:docMk/>
            <pc:sldMk cId="3107195866" sldId="278"/>
            <ac:picMk id="31" creationId="{F54892EA-F57F-48E2-937D-DEFD341D6586}"/>
          </ac:picMkLst>
        </pc:picChg>
      </pc:sldChg>
      <pc:sldChg chg="addSp delSp modSp add del mod">
        <pc:chgData name="Sanders Wang" userId="089d73b8-785c-4012-b931-81c632b6c9c7" providerId="ADAL" clId="{123A3659-8511-42A2-8251-FCA854022362}" dt="2021-06-04T10:40:32.171" v="4713" actId="47"/>
        <pc:sldMkLst>
          <pc:docMk/>
          <pc:sldMk cId="1718598852" sldId="279"/>
        </pc:sldMkLst>
        <pc:spChg chg="mod">
          <ac:chgData name="Sanders Wang" userId="089d73b8-785c-4012-b931-81c632b6c9c7" providerId="ADAL" clId="{123A3659-8511-42A2-8251-FCA854022362}" dt="2021-06-03T09:34:42.775" v="4195" actId="20577"/>
          <ac:spMkLst>
            <pc:docMk/>
            <pc:sldMk cId="1718598852" sldId="279"/>
            <ac:spMk id="2" creationId="{779EB729-BE9C-425E-A3A5-C2B23735E5AB}"/>
          </ac:spMkLst>
        </pc:spChg>
        <pc:spChg chg="mod">
          <ac:chgData name="Sanders Wang" userId="089d73b8-785c-4012-b931-81c632b6c9c7" providerId="ADAL" clId="{123A3659-8511-42A2-8251-FCA854022362}" dt="2021-06-03T09:30:33.896" v="4133" actId="1076"/>
          <ac:spMkLst>
            <pc:docMk/>
            <pc:sldMk cId="1718598852" sldId="279"/>
            <ac:spMk id="9" creationId="{E3048320-7598-42DB-87C4-4928834A194B}"/>
          </ac:spMkLst>
        </pc:spChg>
        <pc:spChg chg="mod">
          <ac:chgData name="Sanders Wang" userId="089d73b8-785c-4012-b931-81c632b6c9c7" providerId="ADAL" clId="{123A3659-8511-42A2-8251-FCA854022362}" dt="2021-06-03T09:24:30.326" v="4081" actId="20577"/>
          <ac:spMkLst>
            <pc:docMk/>
            <pc:sldMk cId="1718598852" sldId="279"/>
            <ac:spMk id="15" creationId="{55744E23-7105-4F2C-9EFE-24C0C99D4B9C}"/>
          </ac:spMkLst>
        </pc:spChg>
        <pc:spChg chg="add del mod">
          <ac:chgData name="Sanders Wang" userId="089d73b8-785c-4012-b931-81c632b6c9c7" providerId="ADAL" clId="{123A3659-8511-42A2-8251-FCA854022362}" dt="2021-06-03T09:28:40.566" v="4114" actId="478"/>
          <ac:spMkLst>
            <pc:docMk/>
            <pc:sldMk cId="1718598852" sldId="279"/>
            <ac:spMk id="34" creationId="{41A2CAD7-BF31-49E1-BDF9-B53DDCDFBB16}"/>
          </ac:spMkLst>
        </pc:spChg>
        <pc:spChg chg="del">
          <ac:chgData name="Sanders Wang" userId="089d73b8-785c-4012-b931-81c632b6c9c7" providerId="ADAL" clId="{123A3659-8511-42A2-8251-FCA854022362}" dt="2021-06-03T09:24:33.983" v="4082" actId="478"/>
          <ac:spMkLst>
            <pc:docMk/>
            <pc:sldMk cId="1718598852" sldId="279"/>
            <ac:spMk id="51" creationId="{95F248EC-DE5F-4A4B-85BE-FA10EEFF88EE}"/>
          </ac:spMkLst>
        </pc:spChg>
        <pc:spChg chg="del">
          <ac:chgData name="Sanders Wang" userId="089d73b8-785c-4012-b931-81c632b6c9c7" providerId="ADAL" clId="{123A3659-8511-42A2-8251-FCA854022362}" dt="2021-06-03T09:29:39.165" v="4126" actId="478"/>
          <ac:spMkLst>
            <pc:docMk/>
            <pc:sldMk cId="1718598852" sldId="279"/>
            <ac:spMk id="58" creationId="{D5633B2B-3A25-443F-BBD7-2C93FB3D946D}"/>
          </ac:spMkLst>
        </pc:spChg>
        <pc:spChg chg="add mod">
          <ac:chgData name="Sanders Wang" userId="089d73b8-785c-4012-b931-81c632b6c9c7" providerId="ADAL" clId="{123A3659-8511-42A2-8251-FCA854022362}" dt="2021-06-03T09:30:33.896" v="4133" actId="1076"/>
          <ac:spMkLst>
            <pc:docMk/>
            <pc:sldMk cId="1718598852" sldId="279"/>
            <ac:spMk id="64" creationId="{C5824E3E-AA4B-451B-934C-8EC859162E7A}"/>
          </ac:spMkLst>
        </pc:spChg>
        <pc:spChg chg="add mod">
          <ac:chgData name="Sanders Wang" userId="089d73b8-785c-4012-b931-81c632b6c9c7" providerId="ADAL" clId="{123A3659-8511-42A2-8251-FCA854022362}" dt="2021-06-03T09:30:33.896" v="4133" actId="1076"/>
          <ac:spMkLst>
            <pc:docMk/>
            <pc:sldMk cId="1718598852" sldId="279"/>
            <ac:spMk id="82" creationId="{9BC5A8CE-E674-4E73-995B-9634AD7D8ACC}"/>
          </ac:spMkLst>
        </pc:spChg>
        <pc:spChg chg="add mod">
          <ac:chgData name="Sanders Wang" userId="089d73b8-785c-4012-b931-81c632b6c9c7" providerId="ADAL" clId="{123A3659-8511-42A2-8251-FCA854022362}" dt="2021-06-03T09:30:39.495" v="4134" actId="1076"/>
          <ac:spMkLst>
            <pc:docMk/>
            <pc:sldMk cId="1718598852" sldId="279"/>
            <ac:spMk id="83" creationId="{D12030CE-A302-470E-82DF-06C950B351D1}"/>
          </ac:spMkLst>
        </pc:spChg>
        <pc:spChg chg="del">
          <ac:chgData name="Sanders Wang" userId="089d73b8-785c-4012-b931-81c632b6c9c7" providerId="ADAL" clId="{123A3659-8511-42A2-8251-FCA854022362}" dt="2021-06-03T09:31:32.565" v="4146" actId="478"/>
          <ac:spMkLst>
            <pc:docMk/>
            <pc:sldMk cId="1718598852" sldId="279"/>
            <ac:spMk id="104" creationId="{2E23C53B-67DE-449B-AAE9-676738378615}"/>
          </ac:spMkLst>
        </pc:spChg>
        <pc:spChg chg="add del mod">
          <ac:chgData name="Sanders Wang" userId="089d73b8-785c-4012-b931-81c632b6c9c7" providerId="ADAL" clId="{123A3659-8511-42A2-8251-FCA854022362}" dt="2021-06-03T09:33:29.754" v="4168" actId="478"/>
          <ac:spMkLst>
            <pc:docMk/>
            <pc:sldMk cId="1718598852" sldId="279"/>
            <ac:spMk id="108" creationId="{96355340-2513-43BC-A9C7-353918F5B746}"/>
          </ac:spMkLst>
        </pc:spChg>
        <pc:picChg chg="del">
          <ac:chgData name="Sanders Wang" userId="089d73b8-785c-4012-b931-81c632b6c9c7" providerId="ADAL" clId="{123A3659-8511-42A2-8251-FCA854022362}" dt="2021-06-03T09:33:11.203" v="4166" actId="478"/>
          <ac:picMkLst>
            <pc:docMk/>
            <pc:sldMk cId="1718598852" sldId="279"/>
            <ac:picMk id="27" creationId="{D94F170C-DB78-4163-A30A-5EEDD6A86835}"/>
          </ac:picMkLst>
        </pc:picChg>
        <pc:picChg chg="add mod">
          <ac:chgData name="Sanders Wang" userId="089d73b8-785c-4012-b931-81c632b6c9c7" providerId="ADAL" clId="{123A3659-8511-42A2-8251-FCA854022362}" dt="2021-06-03T09:30:33.896" v="4133" actId="1076"/>
          <ac:picMkLst>
            <pc:docMk/>
            <pc:sldMk cId="1718598852" sldId="279"/>
            <ac:picMk id="28" creationId="{C4BAFCE4-F590-4248-B216-1F820304D628}"/>
          </ac:picMkLst>
        </pc:picChg>
        <pc:picChg chg="del">
          <ac:chgData name="Sanders Wang" userId="089d73b8-785c-4012-b931-81c632b6c9c7" providerId="ADAL" clId="{123A3659-8511-42A2-8251-FCA854022362}" dt="2021-06-03T09:25:05.769" v="4083" actId="478"/>
          <ac:picMkLst>
            <pc:docMk/>
            <pc:sldMk cId="1718598852" sldId="279"/>
            <ac:picMk id="29" creationId="{AC12C532-C8F4-4507-B80C-07D325F97CAA}"/>
          </ac:picMkLst>
        </pc:picChg>
        <pc:picChg chg="del">
          <ac:chgData name="Sanders Wang" userId="089d73b8-785c-4012-b931-81c632b6c9c7" providerId="ADAL" clId="{123A3659-8511-42A2-8251-FCA854022362}" dt="2021-06-03T09:25:05.769" v="4083" actId="478"/>
          <ac:picMkLst>
            <pc:docMk/>
            <pc:sldMk cId="1718598852" sldId="279"/>
            <ac:picMk id="30" creationId="{5E89E105-D948-4AAA-94E3-6729BA1C50AF}"/>
          </ac:picMkLst>
        </pc:picChg>
        <pc:picChg chg="del">
          <ac:chgData name="Sanders Wang" userId="089d73b8-785c-4012-b931-81c632b6c9c7" providerId="ADAL" clId="{123A3659-8511-42A2-8251-FCA854022362}" dt="2021-06-03T09:25:05.769" v="4083" actId="478"/>
          <ac:picMkLst>
            <pc:docMk/>
            <pc:sldMk cId="1718598852" sldId="279"/>
            <ac:picMk id="31" creationId="{BC023E7C-DC8A-400D-B8CB-4CAF19B7F3AF}"/>
          </ac:picMkLst>
        </pc:picChg>
        <pc:picChg chg="del">
          <ac:chgData name="Sanders Wang" userId="089d73b8-785c-4012-b931-81c632b6c9c7" providerId="ADAL" clId="{123A3659-8511-42A2-8251-FCA854022362}" dt="2021-06-03T09:25:05.769" v="4083" actId="478"/>
          <ac:picMkLst>
            <pc:docMk/>
            <pc:sldMk cId="1718598852" sldId="279"/>
            <ac:picMk id="33" creationId="{40D9C1D2-E206-4B07-9C5F-86A6314EA345}"/>
          </ac:picMkLst>
        </pc:picChg>
        <pc:picChg chg="mod">
          <ac:chgData name="Sanders Wang" userId="089d73b8-785c-4012-b931-81c632b6c9c7" providerId="ADAL" clId="{123A3659-8511-42A2-8251-FCA854022362}" dt="2021-06-03T09:30:33.896" v="4133" actId="1076"/>
          <ac:picMkLst>
            <pc:docMk/>
            <pc:sldMk cId="1718598852" sldId="279"/>
            <ac:picMk id="37" creationId="{30896717-BB87-4951-9DDA-98AC4FBAD089}"/>
          </ac:picMkLst>
        </pc:picChg>
        <pc:picChg chg="del">
          <ac:chgData name="Sanders Wang" userId="089d73b8-785c-4012-b931-81c632b6c9c7" providerId="ADAL" clId="{123A3659-8511-42A2-8251-FCA854022362}" dt="2021-06-03T09:25:05.769" v="4083" actId="478"/>
          <ac:picMkLst>
            <pc:docMk/>
            <pc:sldMk cId="1718598852" sldId="279"/>
            <ac:picMk id="38" creationId="{1245ADC3-DF60-4BFD-82F9-80032758A4BA}"/>
          </ac:picMkLst>
        </pc:picChg>
        <pc:picChg chg="del">
          <ac:chgData name="Sanders Wang" userId="089d73b8-785c-4012-b931-81c632b6c9c7" providerId="ADAL" clId="{123A3659-8511-42A2-8251-FCA854022362}" dt="2021-06-03T09:25:05.769" v="4083" actId="478"/>
          <ac:picMkLst>
            <pc:docMk/>
            <pc:sldMk cId="1718598852" sldId="279"/>
            <ac:picMk id="41" creationId="{448C26B1-A2B1-4C31-9D31-4321CF6CC394}"/>
          </ac:picMkLst>
        </pc:picChg>
        <pc:picChg chg="mod">
          <ac:chgData name="Sanders Wang" userId="089d73b8-785c-4012-b931-81c632b6c9c7" providerId="ADAL" clId="{123A3659-8511-42A2-8251-FCA854022362}" dt="2021-06-03T09:30:33.896" v="4133" actId="1076"/>
          <ac:picMkLst>
            <pc:docMk/>
            <pc:sldMk cId="1718598852" sldId="279"/>
            <ac:picMk id="44" creationId="{6E8493F0-B8BC-4B07-9248-F8999A212209}"/>
          </ac:picMkLst>
        </pc:picChg>
        <pc:picChg chg="mod">
          <ac:chgData name="Sanders Wang" userId="089d73b8-785c-4012-b931-81c632b6c9c7" providerId="ADAL" clId="{123A3659-8511-42A2-8251-FCA854022362}" dt="2021-06-03T09:30:33.896" v="4133" actId="1076"/>
          <ac:picMkLst>
            <pc:docMk/>
            <pc:sldMk cId="1718598852" sldId="279"/>
            <ac:picMk id="45" creationId="{342C9AF2-1B37-42C4-9107-21D0D5D1BD85}"/>
          </ac:picMkLst>
        </pc:picChg>
        <pc:picChg chg="del">
          <ac:chgData name="Sanders Wang" userId="089d73b8-785c-4012-b931-81c632b6c9c7" providerId="ADAL" clId="{123A3659-8511-42A2-8251-FCA854022362}" dt="2021-06-03T09:25:05.769" v="4083" actId="478"/>
          <ac:picMkLst>
            <pc:docMk/>
            <pc:sldMk cId="1718598852" sldId="279"/>
            <ac:picMk id="46" creationId="{B894AD05-21F8-4D62-8D0F-DD2F719B7C6F}"/>
          </ac:picMkLst>
        </pc:picChg>
        <pc:picChg chg="mod">
          <ac:chgData name="Sanders Wang" userId="089d73b8-785c-4012-b931-81c632b6c9c7" providerId="ADAL" clId="{123A3659-8511-42A2-8251-FCA854022362}" dt="2021-06-03T09:30:33.896" v="4133" actId="1076"/>
          <ac:picMkLst>
            <pc:docMk/>
            <pc:sldMk cId="1718598852" sldId="279"/>
            <ac:picMk id="48" creationId="{81BC8ADD-0897-4BE8-B52C-9E2933720425}"/>
          </ac:picMkLst>
        </pc:picChg>
        <pc:picChg chg="mod">
          <ac:chgData name="Sanders Wang" userId="089d73b8-785c-4012-b931-81c632b6c9c7" providerId="ADAL" clId="{123A3659-8511-42A2-8251-FCA854022362}" dt="2021-06-03T09:30:33.896" v="4133" actId="1076"/>
          <ac:picMkLst>
            <pc:docMk/>
            <pc:sldMk cId="1718598852" sldId="279"/>
            <ac:picMk id="49" creationId="{AB31DDCB-6360-434C-9F7B-28DC087E928D}"/>
          </ac:picMkLst>
        </pc:picChg>
        <pc:picChg chg="mod">
          <ac:chgData name="Sanders Wang" userId="089d73b8-785c-4012-b931-81c632b6c9c7" providerId="ADAL" clId="{123A3659-8511-42A2-8251-FCA854022362}" dt="2021-06-03T09:30:33.896" v="4133" actId="1076"/>
          <ac:picMkLst>
            <pc:docMk/>
            <pc:sldMk cId="1718598852" sldId="279"/>
            <ac:picMk id="50" creationId="{677685E2-1968-48AE-B396-8449BEE3CC37}"/>
          </ac:picMkLst>
        </pc:picChg>
        <pc:picChg chg="add mod">
          <ac:chgData name="Sanders Wang" userId="089d73b8-785c-4012-b931-81c632b6c9c7" providerId="ADAL" clId="{123A3659-8511-42A2-8251-FCA854022362}" dt="2021-06-03T09:30:33.896" v="4133" actId="1076"/>
          <ac:picMkLst>
            <pc:docMk/>
            <pc:sldMk cId="1718598852" sldId="279"/>
            <ac:picMk id="52" creationId="{E15AA316-5C87-4542-9B4B-2FBF55FA5AF8}"/>
          </ac:picMkLst>
        </pc:picChg>
        <pc:picChg chg="add mod">
          <ac:chgData name="Sanders Wang" userId="089d73b8-785c-4012-b931-81c632b6c9c7" providerId="ADAL" clId="{123A3659-8511-42A2-8251-FCA854022362}" dt="2021-06-03T09:30:33.896" v="4133" actId="1076"/>
          <ac:picMkLst>
            <pc:docMk/>
            <pc:sldMk cId="1718598852" sldId="279"/>
            <ac:picMk id="53" creationId="{3E4E774C-3F62-468D-B5FE-4C33EA3F5EBD}"/>
          </ac:picMkLst>
        </pc:picChg>
        <pc:picChg chg="del mod">
          <ac:chgData name="Sanders Wang" userId="089d73b8-785c-4012-b931-81c632b6c9c7" providerId="ADAL" clId="{123A3659-8511-42A2-8251-FCA854022362}" dt="2021-06-03T09:26:13.321" v="4085" actId="478"/>
          <ac:picMkLst>
            <pc:docMk/>
            <pc:sldMk cId="1718598852" sldId="279"/>
            <ac:picMk id="54" creationId="{483F647C-7ACB-455F-B95F-F78E2CF51909}"/>
          </ac:picMkLst>
        </pc:picChg>
        <pc:picChg chg="mod">
          <ac:chgData name="Sanders Wang" userId="089d73b8-785c-4012-b931-81c632b6c9c7" providerId="ADAL" clId="{123A3659-8511-42A2-8251-FCA854022362}" dt="2021-06-03T09:30:33.896" v="4133" actId="1076"/>
          <ac:picMkLst>
            <pc:docMk/>
            <pc:sldMk cId="1718598852" sldId="279"/>
            <ac:picMk id="56" creationId="{ADA4C5C0-A68C-4CB0-BC72-A9AD3C970EE0}"/>
          </ac:picMkLst>
        </pc:picChg>
        <pc:picChg chg="mod">
          <ac:chgData name="Sanders Wang" userId="089d73b8-785c-4012-b931-81c632b6c9c7" providerId="ADAL" clId="{123A3659-8511-42A2-8251-FCA854022362}" dt="2021-06-03T09:31:11.013" v="4142" actId="1076"/>
          <ac:picMkLst>
            <pc:docMk/>
            <pc:sldMk cId="1718598852" sldId="279"/>
            <ac:picMk id="59" creationId="{6AC2B8AC-7C16-44E7-85F5-7A78E1202873}"/>
          </ac:picMkLst>
        </pc:picChg>
        <pc:picChg chg="add mod">
          <ac:chgData name="Sanders Wang" userId="089d73b8-785c-4012-b931-81c632b6c9c7" providerId="ADAL" clId="{123A3659-8511-42A2-8251-FCA854022362}" dt="2021-06-03T09:30:33.896" v="4133" actId="1076"/>
          <ac:picMkLst>
            <pc:docMk/>
            <pc:sldMk cId="1718598852" sldId="279"/>
            <ac:picMk id="61" creationId="{FA322C71-455A-49FC-AB63-ADC72557589D}"/>
          </ac:picMkLst>
        </pc:picChg>
        <pc:picChg chg="add mod">
          <ac:chgData name="Sanders Wang" userId="089d73b8-785c-4012-b931-81c632b6c9c7" providerId="ADAL" clId="{123A3659-8511-42A2-8251-FCA854022362}" dt="2021-06-03T09:30:33.896" v="4133" actId="1076"/>
          <ac:picMkLst>
            <pc:docMk/>
            <pc:sldMk cId="1718598852" sldId="279"/>
            <ac:picMk id="62" creationId="{2CECA15C-3E6F-468C-A54F-CC8F4F982996}"/>
          </ac:picMkLst>
        </pc:picChg>
        <pc:picChg chg="add mod">
          <ac:chgData name="Sanders Wang" userId="089d73b8-785c-4012-b931-81c632b6c9c7" providerId="ADAL" clId="{123A3659-8511-42A2-8251-FCA854022362}" dt="2021-06-03T09:30:33.896" v="4133" actId="1076"/>
          <ac:picMkLst>
            <pc:docMk/>
            <pc:sldMk cId="1718598852" sldId="279"/>
            <ac:picMk id="63" creationId="{1178AF58-9586-4889-BC01-5B52EC67AD69}"/>
          </ac:picMkLst>
        </pc:picChg>
        <pc:picChg chg="add mod">
          <ac:chgData name="Sanders Wang" userId="089d73b8-785c-4012-b931-81c632b6c9c7" providerId="ADAL" clId="{123A3659-8511-42A2-8251-FCA854022362}" dt="2021-06-03T09:30:33.896" v="4133" actId="1076"/>
          <ac:picMkLst>
            <pc:docMk/>
            <pc:sldMk cId="1718598852" sldId="279"/>
            <ac:picMk id="65" creationId="{EE6E5766-D344-4280-96CB-31E50F6645B8}"/>
          </ac:picMkLst>
        </pc:picChg>
        <pc:picChg chg="add mod">
          <ac:chgData name="Sanders Wang" userId="089d73b8-785c-4012-b931-81c632b6c9c7" providerId="ADAL" clId="{123A3659-8511-42A2-8251-FCA854022362}" dt="2021-06-03T09:30:33.896" v="4133" actId="1076"/>
          <ac:picMkLst>
            <pc:docMk/>
            <pc:sldMk cId="1718598852" sldId="279"/>
            <ac:picMk id="66" creationId="{9F87CA9E-34D1-49BA-AA9E-1C450835101C}"/>
          </ac:picMkLst>
        </pc:picChg>
        <pc:picChg chg="mod">
          <ac:chgData name="Sanders Wang" userId="089d73b8-785c-4012-b931-81c632b6c9c7" providerId="ADAL" clId="{123A3659-8511-42A2-8251-FCA854022362}" dt="2021-06-03T09:31:09.052" v="4141" actId="1076"/>
          <ac:picMkLst>
            <pc:docMk/>
            <pc:sldMk cId="1718598852" sldId="279"/>
            <ac:picMk id="67" creationId="{8601FB43-619A-461F-BBC7-C1452401D26F}"/>
          </ac:picMkLst>
        </pc:picChg>
        <pc:picChg chg="mod">
          <ac:chgData name="Sanders Wang" userId="089d73b8-785c-4012-b931-81c632b6c9c7" providerId="ADAL" clId="{123A3659-8511-42A2-8251-FCA854022362}" dt="2021-06-03T09:31:55.582" v="4151" actId="1076"/>
          <ac:picMkLst>
            <pc:docMk/>
            <pc:sldMk cId="1718598852" sldId="279"/>
            <ac:picMk id="68" creationId="{D925BE34-48FA-46F1-B1B3-1F919FFCF555}"/>
          </ac:picMkLst>
        </pc:picChg>
        <pc:picChg chg="add mod">
          <ac:chgData name="Sanders Wang" userId="089d73b8-785c-4012-b931-81c632b6c9c7" providerId="ADAL" clId="{123A3659-8511-42A2-8251-FCA854022362}" dt="2021-06-03T09:30:33.896" v="4133" actId="1076"/>
          <ac:picMkLst>
            <pc:docMk/>
            <pc:sldMk cId="1718598852" sldId="279"/>
            <ac:picMk id="69" creationId="{A77CDDD4-07E2-43DC-BAEF-5037BEE03057}"/>
          </ac:picMkLst>
        </pc:picChg>
        <pc:picChg chg="mod">
          <ac:chgData name="Sanders Wang" userId="089d73b8-785c-4012-b931-81c632b6c9c7" providerId="ADAL" clId="{123A3659-8511-42A2-8251-FCA854022362}" dt="2021-06-03T09:31:27.577" v="4145" actId="14100"/>
          <ac:picMkLst>
            <pc:docMk/>
            <pc:sldMk cId="1718598852" sldId="279"/>
            <ac:picMk id="70" creationId="{F9E30127-1297-4D08-B2CF-5623663E1E52}"/>
          </ac:picMkLst>
        </pc:picChg>
        <pc:picChg chg="del">
          <ac:chgData name="Sanders Wang" userId="089d73b8-785c-4012-b931-81c632b6c9c7" providerId="ADAL" clId="{123A3659-8511-42A2-8251-FCA854022362}" dt="2021-06-03T09:25:05.769" v="4083" actId="478"/>
          <ac:picMkLst>
            <pc:docMk/>
            <pc:sldMk cId="1718598852" sldId="279"/>
            <ac:picMk id="71" creationId="{5B902804-CF49-4849-8A37-A1E24BD85D4E}"/>
          </ac:picMkLst>
        </pc:picChg>
        <pc:picChg chg="add mod">
          <ac:chgData name="Sanders Wang" userId="089d73b8-785c-4012-b931-81c632b6c9c7" providerId="ADAL" clId="{123A3659-8511-42A2-8251-FCA854022362}" dt="2021-06-03T09:30:33.896" v="4133" actId="1076"/>
          <ac:picMkLst>
            <pc:docMk/>
            <pc:sldMk cId="1718598852" sldId="279"/>
            <ac:picMk id="72" creationId="{CE173649-8FEA-4891-9270-880E3F6BBA78}"/>
          </ac:picMkLst>
        </pc:picChg>
        <pc:picChg chg="add mod">
          <ac:chgData name="Sanders Wang" userId="089d73b8-785c-4012-b931-81c632b6c9c7" providerId="ADAL" clId="{123A3659-8511-42A2-8251-FCA854022362}" dt="2021-06-03T09:30:39.495" v="4134" actId="1076"/>
          <ac:picMkLst>
            <pc:docMk/>
            <pc:sldMk cId="1718598852" sldId="279"/>
            <ac:picMk id="84" creationId="{B273E93E-EBE3-4C01-BC26-904212C55A5E}"/>
          </ac:picMkLst>
        </pc:picChg>
        <pc:picChg chg="add mod">
          <ac:chgData name="Sanders Wang" userId="089d73b8-785c-4012-b931-81c632b6c9c7" providerId="ADAL" clId="{123A3659-8511-42A2-8251-FCA854022362}" dt="2021-06-03T09:31:52.040" v="4150" actId="14100"/>
          <ac:picMkLst>
            <pc:docMk/>
            <pc:sldMk cId="1718598852" sldId="279"/>
            <ac:picMk id="88" creationId="{8E7E91A5-3278-475B-BDEA-091DADBCC8D6}"/>
          </ac:picMkLst>
        </pc:picChg>
        <pc:picChg chg="add mod">
          <ac:chgData name="Sanders Wang" userId="089d73b8-785c-4012-b931-81c632b6c9c7" providerId="ADAL" clId="{123A3659-8511-42A2-8251-FCA854022362}" dt="2021-06-03T09:32:13.210" v="4155" actId="1076"/>
          <ac:picMkLst>
            <pc:docMk/>
            <pc:sldMk cId="1718598852" sldId="279"/>
            <ac:picMk id="93" creationId="{29A9896C-71B9-4438-A185-F310AFB0BFA3}"/>
          </ac:picMkLst>
        </pc:picChg>
        <pc:picChg chg="add mod">
          <ac:chgData name="Sanders Wang" userId="089d73b8-785c-4012-b931-81c632b6c9c7" providerId="ADAL" clId="{123A3659-8511-42A2-8251-FCA854022362}" dt="2021-06-03T09:32:42.296" v="4158" actId="1076"/>
          <ac:picMkLst>
            <pc:docMk/>
            <pc:sldMk cId="1718598852" sldId="279"/>
            <ac:picMk id="97" creationId="{D457DADD-71A4-4F96-9CDE-7D2E03E54F61}"/>
          </ac:picMkLst>
        </pc:picChg>
        <pc:picChg chg="add mod">
          <ac:chgData name="Sanders Wang" userId="089d73b8-785c-4012-b931-81c632b6c9c7" providerId="ADAL" clId="{123A3659-8511-42A2-8251-FCA854022362}" dt="2021-06-03T09:33:00.995" v="4165" actId="1076"/>
          <ac:picMkLst>
            <pc:docMk/>
            <pc:sldMk cId="1718598852" sldId="279"/>
            <ac:picMk id="101" creationId="{45AB3072-02FE-4298-A0E4-5012FF6C9F01}"/>
          </ac:picMkLst>
        </pc:picChg>
        <pc:picChg chg="add mod">
          <ac:chgData name="Sanders Wang" userId="089d73b8-785c-4012-b931-81c632b6c9c7" providerId="ADAL" clId="{123A3659-8511-42A2-8251-FCA854022362}" dt="2021-06-03T09:33:54.690" v="4174" actId="1076"/>
          <ac:picMkLst>
            <pc:docMk/>
            <pc:sldMk cId="1718598852" sldId="279"/>
            <ac:picMk id="107" creationId="{5A21D4DC-78F3-42C3-BE47-6FCCB4FF0552}"/>
          </ac:picMkLst>
        </pc:picChg>
        <pc:cxnChg chg="del">
          <ac:chgData name="Sanders Wang" userId="089d73b8-785c-4012-b931-81c632b6c9c7" providerId="ADAL" clId="{123A3659-8511-42A2-8251-FCA854022362}" dt="2021-06-03T09:25:05.769" v="4083" actId="478"/>
          <ac:cxnSpMkLst>
            <pc:docMk/>
            <pc:sldMk cId="1718598852" sldId="279"/>
            <ac:cxnSpMk id="4" creationId="{AE35299B-FD4A-488F-B205-3D41603663D3}"/>
          </ac:cxnSpMkLst>
        </pc:cxnChg>
        <pc:cxnChg chg="del mod">
          <ac:chgData name="Sanders Wang" userId="089d73b8-785c-4012-b931-81c632b6c9c7" providerId="ADAL" clId="{123A3659-8511-42A2-8251-FCA854022362}" dt="2021-06-03T09:25:05.769" v="4083" actId="478"/>
          <ac:cxnSpMkLst>
            <pc:docMk/>
            <pc:sldMk cId="1718598852" sldId="279"/>
            <ac:cxnSpMk id="32" creationId="{FB5B6EB3-6D29-4CCA-A736-8ED50AEC61A2}"/>
          </ac:cxnSpMkLst>
        </pc:cxnChg>
        <pc:cxnChg chg="mod">
          <ac:chgData name="Sanders Wang" userId="089d73b8-785c-4012-b931-81c632b6c9c7" providerId="ADAL" clId="{123A3659-8511-42A2-8251-FCA854022362}" dt="2021-06-03T09:30:33.896" v="4133" actId="1076"/>
          <ac:cxnSpMkLst>
            <pc:docMk/>
            <pc:sldMk cId="1718598852" sldId="279"/>
            <ac:cxnSpMk id="39" creationId="{2BDF3820-220C-4E87-8AD8-8B05EF6F15FA}"/>
          </ac:cxnSpMkLst>
        </pc:cxnChg>
        <pc:cxnChg chg="mod">
          <ac:chgData name="Sanders Wang" userId="089d73b8-785c-4012-b931-81c632b6c9c7" providerId="ADAL" clId="{123A3659-8511-42A2-8251-FCA854022362}" dt="2021-06-03T09:30:33.896" v="4133" actId="1076"/>
          <ac:cxnSpMkLst>
            <pc:docMk/>
            <pc:sldMk cId="1718598852" sldId="279"/>
            <ac:cxnSpMk id="40" creationId="{4ED31419-7CBC-414D-A007-D66AD0891CD4}"/>
          </ac:cxnSpMkLst>
        </pc:cxnChg>
        <pc:cxnChg chg="del mod">
          <ac:chgData name="Sanders Wang" userId="089d73b8-785c-4012-b931-81c632b6c9c7" providerId="ADAL" clId="{123A3659-8511-42A2-8251-FCA854022362}" dt="2021-06-03T09:25:05.769" v="4083" actId="478"/>
          <ac:cxnSpMkLst>
            <pc:docMk/>
            <pc:sldMk cId="1718598852" sldId="279"/>
            <ac:cxnSpMk id="42" creationId="{D11E9407-5C1F-46FB-A8C4-2F531A6F7F3E}"/>
          </ac:cxnSpMkLst>
        </pc:cxnChg>
        <pc:cxnChg chg="del mod">
          <ac:chgData name="Sanders Wang" userId="089d73b8-785c-4012-b931-81c632b6c9c7" providerId="ADAL" clId="{123A3659-8511-42A2-8251-FCA854022362}" dt="2021-06-03T09:25:05.769" v="4083" actId="478"/>
          <ac:cxnSpMkLst>
            <pc:docMk/>
            <pc:sldMk cId="1718598852" sldId="279"/>
            <ac:cxnSpMk id="47" creationId="{75BE6D9A-3681-4357-A150-6163490950A4}"/>
          </ac:cxnSpMkLst>
        </pc:cxnChg>
        <pc:cxnChg chg="mod">
          <ac:chgData name="Sanders Wang" userId="089d73b8-785c-4012-b931-81c632b6c9c7" providerId="ADAL" clId="{123A3659-8511-42A2-8251-FCA854022362}" dt="2021-06-03T09:30:33.896" v="4133" actId="1076"/>
          <ac:cxnSpMkLst>
            <pc:docMk/>
            <pc:sldMk cId="1718598852" sldId="279"/>
            <ac:cxnSpMk id="55" creationId="{28A27A2C-E37B-4BCC-87B0-E92D3DF7D995}"/>
          </ac:cxnSpMkLst>
        </pc:cxnChg>
        <pc:cxnChg chg="mod">
          <ac:chgData name="Sanders Wang" userId="089d73b8-785c-4012-b931-81c632b6c9c7" providerId="ADAL" clId="{123A3659-8511-42A2-8251-FCA854022362}" dt="2021-06-03T09:30:33.896" v="4133" actId="1076"/>
          <ac:cxnSpMkLst>
            <pc:docMk/>
            <pc:sldMk cId="1718598852" sldId="279"/>
            <ac:cxnSpMk id="57" creationId="{DDC8942B-1082-480D-B83B-0B4B0EAB256E}"/>
          </ac:cxnSpMkLst>
        </pc:cxnChg>
        <pc:cxnChg chg="add mod">
          <ac:chgData name="Sanders Wang" userId="089d73b8-785c-4012-b931-81c632b6c9c7" providerId="ADAL" clId="{123A3659-8511-42A2-8251-FCA854022362}" dt="2021-06-03T09:30:33.896" v="4133" actId="1076"/>
          <ac:cxnSpMkLst>
            <pc:docMk/>
            <pc:sldMk cId="1718598852" sldId="279"/>
            <ac:cxnSpMk id="73" creationId="{C2EC33CB-F183-4CA4-A4E8-9018949C849F}"/>
          </ac:cxnSpMkLst>
        </pc:cxnChg>
        <pc:cxnChg chg="mod">
          <ac:chgData name="Sanders Wang" userId="089d73b8-785c-4012-b931-81c632b6c9c7" providerId="ADAL" clId="{123A3659-8511-42A2-8251-FCA854022362}" dt="2021-06-03T09:31:09.052" v="4141" actId="1076"/>
          <ac:cxnSpMkLst>
            <pc:docMk/>
            <pc:sldMk cId="1718598852" sldId="279"/>
            <ac:cxnSpMk id="74" creationId="{0A6F243F-BE40-456C-A7E5-64C269E80E1D}"/>
          </ac:cxnSpMkLst>
        </pc:cxnChg>
        <pc:cxnChg chg="mod">
          <ac:chgData name="Sanders Wang" userId="089d73b8-785c-4012-b931-81c632b6c9c7" providerId="ADAL" clId="{123A3659-8511-42A2-8251-FCA854022362}" dt="2021-06-03T09:31:14.990" v="4143" actId="14100"/>
          <ac:cxnSpMkLst>
            <pc:docMk/>
            <pc:sldMk cId="1718598852" sldId="279"/>
            <ac:cxnSpMk id="75" creationId="{3C0FE34D-F052-46DB-AB66-38BA981507FC}"/>
          </ac:cxnSpMkLst>
        </pc:cxnChg>
        <pc:cxnChg chg="mod">
          <ac:chgData name="Sanders Wang" userId="089d73b8-785c-4012-b931-81c632b6c9c7" providerId="ADAL" clId="{123A3659-8511-42A2-8251-FCA854022362}" dt="2021-06-03T09:31:27.577" v="4145" actId="14100"/>
          <ac:cxnSpMkLst>
            <pc:docMk/>
            <pc:sldMk cId="1718598852" sldId="279"/>
            <ac:cxnSpMk id="76" creationId="{1B38BD22-09A5-4749-8110-5F2FF1518E51}"/>
          </ac:cxnSpMkLst>
        </pc:cxnChg>
        <pc:cxnChg chg="add mod">
          <ac:chgData name="Sanders Wang" userId="089d73b8-785c-4012-b931-81c632b6c9c7" providerId="ADAL" clId="{123A3659-8511-42A2-8251-FCA854022362}" dt="2021-06-03T09:30:33.896" v="4133" actId="1076"/>
          <ac:cxnSpMkLst>
            <pc:docMk/>
            <pc:sldMk cId="1718598852" sldId="279"/>
            <ac:cxnSpMk id="77" creationId="{E047A6C1-0859-4D26-A874-F83BEC9C51E9}"/>
          </ac:cxnSpMkLst>
        </pc:cxnChg>
        <pc:cxnChg chg="mod">
          <ac:chgData name="Sanders Wang" userId="089d73b8-785c-4012-b931-81c632b6c9c7" providerId="ADAL" clId="{123A3659-8511-42A2-8251-FCA854022362}" dt="2021-06-03T09:31:58.732" v="4152" actId="14100"/>
          <ac:cxnSpMkLst>
            <pc:docMk/>
            <pc:sldMk cId="1718598852" sldId="279"/>
            <ac:cxnSpMk id="78" creationId="{17FCD8D6-9C32-49AE-93BB-0E3B9A969A5C}"/>
          </ac:cxnSpMkLst>
        </pc:cxnChg>
        <pc:cxnChg chg="add mod">
          <ac:chgData name="Sanders Wang" userId="089d73b8-785c-4012-b931-81c632b6c9c7" providerId="ADAL" clId="{123A3659-8511-42A2-8251-FCA854022362}" dt="2021-06-03T09:30:33.896" v="4133" actId="1076"/>
          <ac:cxnSpMkLst>
            <pc:docMk/>
            <pc:sldMk cId="1718598852" sldId="279"/>
            <ac:cxnSpMk id="79" creationId="{6A9227D8-1C0B-44DA-8996-CA50B5865B92}"/>
          </ac:cxnSpMkLst>
        </pc:cxnChg>
        <pc:cxnChg chg="del mod">
          <ac:chgData name="Sanders Wang" userId="089d73b8-785c-4012-b931-81c632b6c9c7" providerId="ADAL" clId="{123A3659-8511-42A2-8251-FCA854022362}" dt="2021-06-03T09:25:05.769" v="4083" actId="478"/>
          <ac:cxnSpMkLst>
            <pc:docMk/>
            <pc:sldMk cId="1718598852" sldId="279"/>
            <ac:cxnSpMk id="80" creationId="{39998D9C-B4F3-4CCC-B0CC-5263C832699C}"/>
          </ac:cxnSpMkLst>
        </pc:cxnChg>
        <pc:cxnChg chg="add mod">
          <ac:chgData name="Sanders Wang" userId="089d73b8-785c-4012-b931-81c632b6c9c7" providerId="ADAL" clId="{123A3659-8511-42A2-8251-FCA854022362}" dt="2021-06-03T09:30:33.896" v="4133" actId="1076"/>
          <ac:cxnSpMkLst>
            <pc:docMk/>
            <pc:sldMk cId="1718598852" sldId="279"/>
            <ac:cxnSpMk id="81" creationId="{3DFEF0AF-9F3B-44F0-95D6-BA3C9D5F2296}"/>
          </ac:cxnSpMkLst>
        </pc:cxnChg>
        <pc:cxnChg chg="add mod">
          <ac:chgData name="Sanders Wang" userId="089d73b8-785c-4012-b931-81c632b6c9c7" providerId="ADAL" clId="{123A3659-8511-42A2-8251-FCA854022362}" dt="2021-06-03T09:31:52.040" v="4150" actId="14100"/>
          <ac:cxnSpMkLst>
            <pc:docMk/>
            <pc:sldMk cId="1718598852" sldId="279"/>
            <ac:cxnSpMk id="89" creationId="{C2E02269-3006-4B2A-8815-DFF23CA333E2}"/>
          </ac:cxnSpMkLst>
        </pc:cxnChg>
        <pc:cxnChg chg="add mod">
          <ac:chgData name="Sanders Wang" userId="089d73b8-785c-4012-b931-81c632b6c9c7" providerId="ADAL" clId="{123A3659-8511-42A2-8251-FCA854022362}" dt="2021-06-03T09:32:16.889" v="4156" actId="14100"/>
          <ac:cxnSpMkLst>
            <pc:docMk/>
            <pc:sldMk cId="1718598852" sldId="279"/>
            <ac:cxnSpMk id="94" creationId="{52CD6630-705C-47E7-9F40-97BA6DCA44C8}"/>
          </ac:cxnSpMkLst>
        </pc:cxnChg>
        <pc:cxnChg chg="add mod">
          <ac:chgData name="Sanders Wang" userId="089d73b8-785c-4012-b931-81c632b6c9c7" providerId="ADAL" clId="{123A3659-8511-42A2-8251-FCA854022362}" dt="2021-06-03T09:32:45.785" v="4159" actId="14100"/>
          <ac:cxnSpMkLst>
            <pc:docMk/>
            <pc:sldMk cId="1718598852" sldId="279"/>
            <ac:cxnSpMk id="98" creationId="{B86C2751-9455-426A-B506-348D1F4E386B}"/>
          </ac:cxnSpMkLst>
        </pc:cxnChg>
        <pc:cxnChg chg="add mod">
          <ac:chgData name="Sanders Wang" userId="089d73b8-785c-4012-b931-81c632b6c9c7" providerId="ADAL" clId="{123A3659-8511-42A2-8251-FCA854022362}" dt="2021-06-03T09:33:00.995" v="4165" actId="1076"/>
          <ac:cxnSpMkLst>
            <pc:docMk/>
            <pc:sldMk cId="1718598852" sldId="279"/>
            <ac:cxnSpMk id="102" creationId="{74F1C9AA-6275-4EE1-83D0-A5E13A9D9DCF}"/>
          </ac:cxnSpMkLst>
        </pc:cxnChg>
      </pc:sldChg>
      <pc:sldChg chg="add">
        <pc:chgData name="Sanders Wang" userId="089d73b8-785c-4012-b931-81c632b6c9c7" providerId="ADAL" clId="{123A3659-8511-42A2-8251-FCA854022362}" dt="2021-06-04T06:10:08.904" v="4260"/>
        <pc:sldMkLst>
          <pc:docMk/>
          <pc:sldMk cId="4275715264" sldId="280"/>
        </pc:sldMkLst>
      </pc:sldChg>
      <pc:sldChg chg="add del">
        <pc:chgData name="Sanders Wang" userId="089d73b8-785c-4012-b931-81c632b6c9c7" providerId="ADAL" clId="{123A3659-8511-42A2-8251-FCA854022362}" dt="2021-06-04T07:13:09.055" v="4305" actId="47"/>
        <pc:sldMkLst>
          <pc:docMk/>
          <pc:sldMk cId="1081099460" sldId="281"/>
        </pc:sldMkLst>
      </pc:sldChg>
      <pc:sldChg chg="addSp delSp modSp add mod modAnim">
        <pc:chgData name="Sanders Wang" userId="089d73b8-785c-4012-b931-81c632b6c9c7" providerId="ADAL" clId="{123A3659-8511-42A2-8251-FCA854022362}" dt="2021-06-04T11:04:48.375" v="4746" actId="20577"/>
        <pc:sldMkLst>
          <pc:docMk/>
          <pc:sldMk cId="2916227716" sldId="281"/>
        </pc:sldMkLst>
        <pc:spChg chg="mod">
          <ac:chgData name="Sanders Wang" userId="089d73b8-785c-4012-b931-81c632b6c9c7" providerId="ADAL" clId="{123A3659-8511-42A2-8251-FCA854022362}" dt="2021-06-04T11:04:48.375" v="4746" actId="20577"/>
          <ac:spMkLst>
            <pc:docMk/>
            <pc:sldMk cId="2916227716" sldId="281"/>
            <ac:spMk id="2" creationId="{779EB729-BE9C-425E-A3A5-C2B23735E5AB}"/>
          </ac:spMkLst>
        </pc:spChg>
        <pc:spChg chg="add del mod">
          <ac:chgData name="Sanders Wang" userId="089d73b8-785c-4012-b931-81c632b6c9c7" providerId="ADAL" clId="{123A3659-8511-42A2-8251-FCA854022362}" dt="2021-06-04T07:48:15.532" v="4385" actId="478"/>
          <ac:spMkLst>
            <pc:docMk/>
            <pc:sldMk cId="2916227716" sldId="281"/>
            <ac:spMk id="4" creationId="{6DA8A939-EEBE-4AF9-9D42-D572678DD6F5}"/>
          </ac:spMkLst>
        </pc:spChg>
        <pc:spChg chg="add del mod">
          <ac:chgData name="Sanders Wang" userId="089d73b8-785c-4012-b931-81c632b6c9c7" providerId="ADAL" clId="{123A3659-8511-42A2-8251-FCA854022362}" dt="2021-06-04T07:53:19.300" v="4404"/>
          <ac:spMkLst>
            <pc:docMk/>
            <pc:sldMk cId="2916227716" sldId="281"/>
            <ac:spMk id="15" creationId="{5AFDFF32-DD34-461C-9933-BE18A18A2B78}"/>
          </ac:spMkLst>
        </pc:spChg>
        <pc:spChg chg="add mod">
          <ac:chgData name="Sanders Wang" userId="089d73b8-785c-4012-b931-81c632b6c9c7" providerId="ADAL" clId="{123A3659-8511-42A2-8251-FCA854022362}" dt="2021-06-04T07:53:35.496" v="4412" actId="1076"/>
          <ac:spMkLst>
            <pc:docMk/>
            <pc:sldMk cId="2916227716" sldId="281"/>
            <ac:spMk id="17" creationId="{B0698CB7-C218-43E3-ADBD-9F765440E18C}"/>
          </ac:spMkLst>
        </pc:spChg>
        <pc:graphicFrameChg chg="del">
          <ac:chgData name="Sanders Wang" userId="089d73b8-785c-4012-b931-81c632b6c9c7" providerId="ADAL" clId="{123A3659-8511-42A2-8251-FCA854022362}" dt="2021-06-04T07:41:06.191" v="4338" actId="478"/>
          <ac:graphicFrameMkLst>
            <pc:docMk/>
            <pc:sldMk cId="2916227716" sldId="281"/>
            <ac:graphicFrameMk id="3" creationId="{95FC5F49-F3C0-4E02-B49C-95CB044CEE63}"/>
          </ac:graphicFrameMkLst>
        </pc:graphicFrameChg>
        <pc:picChg chg="add mod">
          <ac:chgData name="Sanders Wang" userId="089d73b8-785c-4012-b931-81c632b6c9c7" providerId="ADAL" clId="{123A3659-8511-42A2-8251-FCA854022362}" dt="2021-06-04T07:49:11.738" v="4388" actId="1076"/>
          <ac:picMkLst>
            <pc:docMk/>
            <pc:sldMk cId="2916227716" sldId="281"/>
            <ac:picMk id="6" creationId="{9C2EB758-2EB7-455B-9048-451D7A11CE37}"/>
          </ac:picMkLst>
        </pc:picChg>
        <pc:picChg chg="add mod">
          <ac:chgData name="Sanders Wang" userId="089d73b8-785c-4012-b931-81c632b6c9c7" providerId="ADAL" clId="{123A3659-8511-42A2-8251-FCA854022362}" dt="2021-06-04T07:49:40.080" v="4390" actId="14100"/>
          <ac:picMkLst>
            <pc:docMk/>
            <pc:sldMk cId="2916227716" sldId="281"/>
            <ac:picMk id="7" creationId="{4238E3BB-6FE2-4107-AF4F-E2879A95F77C}"/>
          </ac:picMkLst>
        </pc:picChg>
        <pc:picChg chg="add mod">
          <ac:chgData name="Sanders Wang" userId="089d73b8-785c-4012-b931-81c632b6c9c7" providerId="ADAL" clId="{123A3659-8511-42A2-8251-FCA854022362}" dt="2021-06-04T07:50:09.987" v="4393" actId="1076"/>
          <ac:picMkLst>
            <pc:docMk/>
            <pc:sldMk cId="2916227716" sldId="281"/>
            <ac:picMk id="8" creationId="{DA1D7806-A81A-4C97-8689-8FA5F32E121B}"/>
          </ac:picMkLst>
        </pc:picChg>
        <pc:picChg chg="add mod">
          <ac:chgData name="Sanders Wang" userId="089d73b8-785c-4012-b931-81c632b6c9c7" providerId="ADAL" clId="{123A3659-8511-42A2-8251-FCA854022362}" dt="2021-06-04T07:50:48.966" v="4396" actId="1076"/>
          <ac:picMkLst>
            <pc:docMk/>
            <pc:sldMk cId="2916227716" sldId="281"/>
            <ac:picMk id="9" creationId="{089B6556-4192-4C0B-9059-1584527BD8E3}"/>
          </ac:picMkLst>
        </pc:picChg>
        <pc:picChg chg="add mod">
          <ac:chgData name="Sanders Wang" userId="089d73b8-785c-4012-b931-81c632b6c9c7" providerId="ADAL" clId="{123A3659-8511-42A2-8251-FCA854022362}" dt="2021-06-04T07:53:29.483" v="4410" actId="1076"/>
          <ac:picMkLst>
            <pc:docMk/>
            <pc:sldMk cId="2916227716" sldId="281"/>
            <ac:picMk id="11" creationId="{062DCAB3-62CA-4123-A1F8-ED6F0F94F8E2}"/>
          </ac:picMkLst>
        </pc:picChg>
        <pc:picChg chg="add mod">
          <ac:chgData name="Sanders Wang" userId="089d73b8-785c-4012-b931-81c632b6c9c7" providerId="ADAL" clId="{123A3659-8511-42A2-8251-FCA854022362}" dt="2021-06-04T07:51:39.572" v="4402" actId="1076"/>
          <ac:picMkLst>
            <pc:docMk/>
            <pc:sldMk cId="2916227716" sldId="281"/>
            <ac:picMk id="13" creationId="{2BF8211F-2981-4CA0-9D06-3C16D4E3E09F}"/>
          </ac:picMkLst>
        </pc:picChg>
        <pc:picChg chg="add mod">
          <ac:chgData name="Sanders Wang" userId="089d73b8-785c-4012-b931-81c632b6c9c7" providerId="ADAL" clId="{123A3659-8511-42A2-8251-FCA854022362}" dt="2021-06-04T07:59:06.152" v="4452" actId="1076"/>
          <ac:picMkLst>
            <pc:docMk/>
            <pc:sldMk cId="2916227716" sldId="281"/>
            <ac:picMk id="19" creationId="{8676AF3C-C90B-43B1-87E8-A44D4C79BEF3}"/>
          </ac:picMkLst>
        </pc:picChg>
        <pc:picChg chg="del">
          <ac:chgData name="Sanders Wang" userId="089d73b8-785c-4012-b931-81c632b6c9c7" providerId="ADAL" clId="{123A3659-8511-42A2-8251-FCA854022362}" dt="2021-06-04T07:41:08.759" v="4339" actId="478"/>
          <ac:picMkLst>
            <pc:docMk/>
            <pc:sldMk cId="2916227716" sldId="281"/>
            <ac:picMk id="5122" creationId="{19B0CB8F-BF20-476A-A43A-1D3A7B173078}"/>
          </ac:picMkLst>
        </pc:picChg>
        <pc:picChg chg="del">
          <ac:chgData name="Sanders Wang" userId="089d73b8-785c-4012-b931-81c632b6c9c7" providerId="ADAL" clId="{123A3659-8511-42A2-8251-FCA854022362}" dt="2021-06-04T07:41:08.759" v="4339" actId="478"/>
          <ac:picMkLst>
            <pc:docMk/>
            <pc:sldMk cId="2916227716" sldId="281"/>
            <ac:picMk id="5123" creationId="{A57A2017-9D90-4737-AA8D-908DF67A35C1}"/>
          </ac:picMkLst>
        </pc:picChg>
        <pc:picChg chg="del">
          <ac:chgData name="Sanders Wang" userId="089d73b8-785c-4012-b931-81c632b6c9c7" providerId="ADAL" clId="{123A3659-8511-42A2-8251-FCA854022362}" dt="2021-06-04T07:41:08.759" v="4339" actId="478"/>
          <ac:picMkLst>
            <pc:docMk/>
            <pc:sldMk cId="2916227716" sldId="281"/>
            <ac:picMk id="5124" creationId="{CC5D63B8-2761-4307-8D37-A57F29809EF7}"/>
          </ac:picMkLst>
        </pc:picChg>
        <pc:picChg chg="del">
          <ac:chgData name="Sanders Wang" userId="089d73b8-785c-4012-b931-81c632b6c9c7" providerId="ADAL" clId="{123A3659-8511-42A2-8251-FCA854022362}" dt="2021-06-04T07:41:08.759" v="4339" actId="478"/>
          <ac:picMkLst>
            <pc:docMk/>
            <pc:sldMk cId="2916227716" sldId="281"/>
            <ac:picMk id="5125" creationId="{017CDDBC-B7EB-40A2-8236-F6C9AE7EAA32}"/>
          </ac:picMkLst>
        </pc:picChg>
        <pc:picChg chg="del">
          <ac:chgData name="Sanders Wang" userId="089d73b8-785c-4012-b931-81c632b6c9c7" providerId="ADAL" clId="{123A3659-8511-42A2-8251-FCA854022362}" dt="2021-06-04T07:41:08.759" v="4339" actId="478"/>
          <ac:picMkLst>
            <pc:docMk/>
            <pc:sldMk cId="2916227716" sldId="281"/>
            <ac:picMk id="5126" creationId="{71F5C0F5-1D0D-4BFA-B556-61E9C9619523}"/>
          </ac:picMkLst>
        </pc:picChg>
      </pc:sldChg>
      <pc:sldChg chg="addSp delSp modSp add mod">
        <pc:chgData name="Sanders Wang" userId="089d73b8-785c-4012-b931-81c632b6c9c7" providerId="ADAL" clId="{123A3659-8511-42A2-8251-FCA854022362}" dt="2021-06-04T11:21:09.291" v="4948" actId="1076"/>
        <pc:sldMkLst>
          <pc:docMk/>
          <pc:sldMk cId="289927087" sldId="282"/>
        </pc:sldMkLst>
        <pc:spChg chg="mod">
          <ac:chgData name="Sanders Wang" userId="089d73b8-785c-4012-b931-81c632b6c9c7" providerId="ADAL" clId="{123A3659-8511-42A2-8251-FCA854022362}" dt="2021-06-04T07:57:09.326" v="4449" actId="20577"/>
          <ac:spMkLst>
            <pc:docMk/>
            <pc:sldMk cId="289927087" sldId="282"/>
            <ac:spMk id="2" creationId="{779EB729-BE9C-425E-A3A5-C2B23735E5AB}"/>
          </ac:spMkLst>
        </pc:spChg>
        <pc:spChg chg="del">
          <ac:chgData name="Sanders Wang" userId="089d73b8-785c-4012-b931-81c632b6c9c7" providerId="ADAL" clId="{123A3659-8511-42A2-8251-FCA854022362}" dt="2021-06-04T07:55:50.240" v="4421" actId="478"/>
          <ac:spMkLst>
            <pc:docMk/>
            <pc:sldMk cId="289927087" sldId="282"/>
            <ac:spMk id="3" creationId="{F9C6E28A-D9B9-4DCF-8783-6F405457E24F}"/>
          </ac:spMkLst>
        </pc:spChg>
        <pc:spChg chg="add del mod">
          <ac:chgData name="Sanders Wang" userId="089d73b8-785c-4012-b931-81c632b6c9c7" providerId="ADAL" clId="{123A3659-8511-42A2-8251-FCA854022362}" dt="2021-06-04T07:56:28.487" v="4435"/>
          <ac:spMkLst>
            <pc:docMk/>
            <pc:sldMk cId="289927087" sldId="282"/>
            <ac:spMk id="4" creationId="{11A8E366-EDDA-416E-B35F-C8E388B010F2}"/>
          </ac:spMkLst>
        </pc:spChg>
        <pc:spChg chg="mod">
          <ac:chgData name="Sanders Wang" userId="089d73b8-785c-4012-b931-81c632b6c9c7" providerId="ADAL" clId="{123A3659-8511-42A2-8251-FCA854022362}" dt="2021-06-04T07:56:08.510" v="4426" actId="113"/>
          <ac:spMkLst>
            <pc:docMk/>
            <pc:sldMk cId="289927087" sldId="282"/>
            <ac:spMk id="6" creationId="{D7DA5C68-9C7D-4FB9-B802-2EEB95D1C405}"/>
          </ac:spMkLst>
        </pc:spChg>
        <pc:spChg chg="del">
          <ac:chgData name="Sanders Wang" userId="089d73b8-785c-4012-b931-81c632b6c9c7" providerId="ADAL" clId="{123A3659-8511-42A2-8251-FCA854022362}" dt="2021-06-04T07:55:46.182" v="4420" actId="478"/>
          <ac:spMkLst>
            <pc:docMk/>
            <pc:sldMk cId="289927087" sldId="282"/>
            <ac:spMk id="8" creationId="{CB9F9763-CAF4-49EB-A31D-2E740641E6DB}"/>
          </ac:spMkLst>
        </pc:spChg>
        <pc:spChg chg="add mod">
          <ac:chgData name="Sanders Wang" userId="089d73b8-785c-4012-b931-81c632b6c9c7" providerId="ADAL" clId="{123A3659-8511-42A2-8251-FCA854022362}" dt="2021-06-04T07:56:54.594" v="4441" actId="113"/>
          <ac:spMkLst>
            <pc:docMk/>
            <pc:sldMk cId="289927087" sldId="282"/>
            <ac:spMk id="9" creationId="{C06CBF18-E89D-44E2-AF2A-3E68DCB1915C}"/>
          </ac:spMkLst>
        </pc:spChg>
        <pc:spChg chg="add mod">
          <ac:chgData name="Sanders Wang" userId="089d73b8-785c-4012-b931-81c632b6c9c7" providerId="ADAL" clId="{123A3659-8511-42A2-8251-FCA854022362}" dt="2021-06-04T11:21:09.291" v="4948" actId="1076"/>
          <ac:spMkLst>
            <pc:docMk/>
            <pc:sldMk cId="289927087" sldId="282"/>
            <ac:spMk id="22" creationId="{E1EC6A8D-43A3-4284-BA63-57B4ABFC3A65}"/>
          </ac:spMkLst>
        </pc:spChg>
        <pc:spChg chg="del">
          <ac:chgData name="Sanders Wang" userId="089d73b8-785c-4012-b931-81c632b6c9c7" providerId="ADAL" clId="{123A3659-8511-42A2-8251-FCA854022362}" dt="2021-06-04T07:55:46.182" v="4420" actId="478"/>
          <ac:spMkLst>
            <pc:docMk/>
            <pc:sldMk cId="289927087" sldId="282"/>
            <ac:spMk id="26" creationId="{83DDB169-4BA3-4EBE-BD78-64E0565BDC32}"/>
          </ac:spMkLst>
        </pc:spChg>
        <pc:spChg chg="del">
          <ac:chgData name="Sanders Wang" userId="089d73b8-785c-4012-b931-81c632b6c9c7" providerId="ADAL" clId="{123A3659-8511-42A2-8251-FCA854022362}" dt="2021-06-04T07:55:46.182" v="4420" actId="478"/>
          <ac:spMkLst>
            <pc:docMk/>
            <pc:sldMk cId="289927087" sldId="282"/>
            <ac:spMk id="32" creationId="{60C5532F-2A9C-4FB1-8F3E-37314F7B0EFE}"/>
          </ac:spMkLst>
        </pc:spChg>
        <pc:spChg chg="del">
          <ac:chgData name="Sanders Wang" userId="089d73b8-785c-4012-b931-81c632b6c9c7" providerId="ADAL" clId="{123A3659-8511-42A2-8251-FCA854022362}" dt="2021-06-04T07:55:46.182" v="4420" actId="478"/>
          <ac:spMkLst>
            <pc:docMk/>
            <pc:sldMk cId="289927087" sldId="282"/>
            <ac:spMk id="33" creationId="{7BEBE64F-43B7-4648-992C-8743B2D0630E}"/>
          </ac:spMkLst>
        </pc:spChg>
        <pc:spChg chg="add mod">
          <ac:chgData name="Sanders Wang" userId="089d73b8-785c-4012-b931-81c632b6c9c7" providerId="ADAL" clId="{123A3659-8511-42A2-8251-FCA854022362}" dt="2021-06-04T11:20:37.699" v="4919" actId="1076"/>
          <ac:spMkLst>
            <pc:docMk/>
            <pc:sldMk cId="289927087" sldId="282"/>
            <ac:spMk id="35" creationId="{9FA0E32B-52A4-4DDF-9A1E-B194C4576FD2}"/>
          </ac:spMkLst>
        </pc:spChg>
        <pc:spChg chg="del">
          <ac:chgData name="Sanders Wang" userId="089d73b8-785c-4012-b931-81c632b6c9c7" providerId="ADAL" clId="{123A3659-8511-42A2-8251-FCA854022362}" dt="2021-06-04T07:55:53.160" v="4422" actId="478"/>
          <ac:spMkLst>
            <pc:docMk/>
            <pc:sldMk cId="289927087" sldId="282"/>
            <ac:spMk id="45" creationId="{BCBC57AA-9758-4B39-A0ED-CAC2D4244A3A}"/>
          </ac:spMkLst>
        </pc:spChg>
        <pc:picChg chg="add mod">
          <ac:chgData name="Sanders Wang" userId="089d73b8-785c-4012-b931-81c632b6c9c7" providerId="ADAL" clId="{123A3659-8511-42A2-8251-FCA854022362}" dt="2021-06-04T11:21:05.855" v="4947" actId="1076"/>
          <ac:picMkLst>
            <pc:docMk/>
            <pc:sldMk cId="289927087" sldId="282"/>
            <ac:picMk id="17" creationId="{3A957DBC-1131-41C3-BC2F-9A2F074B288E}"/>
          </ac:picMkLst>
        </pc:picChg>
        <pc:picChg chg="add del mod">
          <ac:chgData name="Sanders Wang" userId="089d73b8-785c-4012-b931-81c632b6c9c7" providerId="ADAL" clId="{123A3659-8511-42A2-8251-FCA854022362}" dt="2021-06-04T11:20:01.726" v="4913" actId="478"/>
          <ac:picMkLst>
            <pc:docMk/>
            <pc:sldMk cId="289927087" sldId="282"/>
            <ac:picMk id="21" creationId="{61E71345-BD8E-49C2-83E7-073B699A5FC8}"/>
          </ac:picMkLst>
        </pc:picChg>
        <pc:picChg chg="del">
          <ac:chgData name="Sanders Wang" userId="089d73b8-785c-4012-b931-81c632b6c9c7" providerId="ADAL" clId="{123A3659-8511-42A2-8251-FCA854022362}" dt="2021-06-04T07:55:46.182" v="4420" actId="478"/>
          <ac:picMkLst>
            <pc:docMk/>
            <pc:sldMk cId="289927087" sldId="282"/>
            <ac:picMk id="28" creationId="{70C5C8FD-B176-4A2F-B73D-DB91C8955D2C}"/>
          </ac:picMkLst>
        </pc:picChg>
        <pc:picChg chg="del">
          <ac:chgData name="Sanders Wang" userId="089d73b8-785c-4012-b931-81c632b6c9c7" providerId="ADAL" clId="{123A3659-8511-42A2-8251-FCA854022362}" dt="2021-06-04T07:55:46.182" v="4420" actId="478"/>
          <ac:picMkLst>
            <pc:docMk/>
            <pc:sldMk cId="289927087" sldId="282"/>
            <ac:picMk id="31" creationId="{8825F5E7-1C82-44CB-B944-C8C915D376AC}"/>
          </ac:picMkLst>
        </pc:picChg>
        <pc:picChg chg="del">
          <ac:chgData name="Sanders Wang" userId="089d73b8-785c-4012-b931-81c632b6c9c7" providerId="ADAL" clId="{123A3659-8511-42A2-8251-FCA854022362}" dt="2021-06-04T07:55:46.182" v="4420" actId="478"/>
          <ac:picMkLst>
            <pc:docMk/>
            <pc:sldMk cId="289927087" sldId="282"/>
            <ac:picMk id="44" creationId="{34BDD41B-7C9D-4316-B40B-BA203AFC50DE}"/>
          </ac:picMkLst>
        </pc:picChg>
        <pc:picChg chg="del">
          <ac:chgData name="Sanders Wang" userId="089d73b8-785c-4012-b931-81c632b6c9c7" providerId="ADAL" clId="{123A3659-8511-42A2-8251-FCA854022362}" dt="2021-06-04T07:55:46.182" v="4420" actId="478"/>
          <ac:picMkLst>
            <pc:docMk/>
            <pc:sldMk cId="289927087" sldId="282"/>
            <ac:picMk id="46" creationId="{40DD2E8E-A95D-47B5-988B-ADFBC4CC6F09}"/>
          </ac:picMkLst>
        </pc:picChg>
      </pc:sldChg>
      <pc:sldChg chg="addSp delSp modSp add mod delAnim modAnim">
        <pc:chgData name="Sanders Wang" userId="089d73b8-785c-4012-b931-81c632b6c9c7" providerId="ADAL" clId="{123A3659-8511-42A2-8251-FCA854022362}" dt="2021-06-05T06:17:35.640" v="4974" actId="20577"/>
        <pc:sldMkLst>
          <pc:docMk/>
          <pc:sldMk cId="848812020" sldId="283"/>
        </pc:sldMkLst>
        <pc:spChg chg="mod">
          <ac:chgData name="Sanders Wang" userId="089d73b8-785c-4012-b931-81c632b6c9c7" providerId="ADAL" clId="{123A3659-8511-42A2-8251-FCA854022362}" dt="2021-06-05T06:17:35.640" v="4974" actId="20577"/>
          <ac:spMkLst>
            <pc:docMk/>
            <pc:sldMk cId="848812020" sldId="283"/>
            <ac:spMk id="2" creationId="{779EB729-BE9C-425E-A3A5-C2B23735E5AB}"/>
          </ac:spMkLst>
        </pc:spChg>
        <pc:spChg chg="add del mod">
          <ac:chgData name="Sanders Wang" userId="089d73b8-785c-4012-b931-81c632b6c9c7" providerId="ADAL" clId="{123A3659-8511-42A2-8251-FCA854022362}" dt="2021-06-04T08:08:14.926" v="4481"/>
          <ac:spMkLst>
            <pc:docMk/>
            <pc:sldMk cId="848812020" sldId="283"/>
            <ac:spMk id="3" creationId="{291A7ABA-B8CC-41EB-B6D7-2247F7600D06}"/>
          </ac:spMkLst>
        </pc:spChg>
        <pc:spChg chg="add mod">
          <ac:chgData name="Sanders Wang" userId="089d73b8-785c-4012-b931-81c632b6c9c7" providerId="ADAL" clId="{123A3659-8511-42A2-8251-FCA854022362}" dt="2021-06-04T08:08:28.578" v="4487" actId="1076"/>
          <ac:spMkLst>
            <pc:docMk/>
            <pc:sldMk cId="848812020" sldId="283"/>
            <ac:spMk id="4" creationId="{A4FF7BF2-0C4C-48FA-A5E5-A3E190E45E4F}"/>
          </ac:spMkLst>
        </pc:spChg>
        <pc:spChg chg="del">
          <ac:chgData name="Sanders Wang" userId="089d73b8-785c-4012-b931-81c632b6c9c7" providerId="ADAL" clId="{123A3659-8511-42A2-8251-FCA854022362}" dt="2021-06-04T08:05:04.017" v="4474" actId="478"/>
          <ac:spMkLst>
            <pc:docMk/>
            <pc:sldMk cId="848812020" sldId="283"/>
            <ac:spMk id="17" creationId="{B0698CB7-C218-43E3-ADBD-9F765440E18C}"/>
          </ac:spMkLst>
        </pc:spChg>
        <pc:spChg chg="add mod">
          <ac:chgData name="Sanders Wang" userId="089d73b8-785c-4012-b931-81c632b6c9c7" providerId="ADAL" clId="{123A3659-8511-42A2-8251-FCA854022362}" dt="2021-06-04T08:10:36.985" v="4497" actId="1076"/>
          <ac:spMkLst>
            <pc:docMk/>
            <pc:sldMk cId="848812020" sldId="283"/>
            <ac:spMk id="21" creationId="{0923C7C3-0AE5-45C5-A38B-5A65F3F4F60B}"/>
          </ac:spMkLst>
        </pc:spChg>
        <pc:picChg chg="del">
          <ac:chgData name="Sanders Wang" userId="089d73b8-785c-4012-b931-81c632b6c9c7" providerId="ADAL" clId="{123A3659-8511-42A2-8251-FCA854022362}" dt="2021-06-04T08:04:59.514" v="4473" actId="478"/>
          <ac:picMkLst>
            <pc:docMk/>
            <pc:sldMk cId="848812020" sldId="283"/>
            <ac:picMk id="6" creationId="{9C2EB758-2EB7-455B-9048-451D7A11CE37}"/>
          </ac:picMkLst>
        </pc:picChg>
        <pc:picChg chg="del">
          <ac:chgData name="Sanders Wang" userId="089d73b8-785c-4012-b931-81c632b6c9c7" providerId="ADAL" clId="{123A3659-8511-42A2-8251-FCA854022362}" dt="2021-06-04T08:04:59.514" v="4473" actId="478"/>
          <ac:picMkLst>
            <pc:docMk/>
            <pc:sldMk cId="848812020" sldId="283"/>
            <ac:picMk id="7" creationId="{4238E3BB-6FE2-4107-AF4F-E2879A95F77C}"/>
          </ac:picMkLst>
        </pc:picChg>
        <pc:picChg chg="del">
          <ac:chgData name="Sanders Wang" userId="089d73b8-785c-4012-b931-81c632b6c9c7" providerId="ADAL" clId="{123A3659-8511-42A2-8251-FCA854022362}" dt="2021-06-04T08:04:59.514" v="4473" actId="478"/>
          <ac:picMkLst>
            <pc:docMk/>
            <pc:sldMk cId="848812020" sldId="283"/>
            <ac:picMk id="8" creationId="{DA1D7806-A81A-4C97-8689-8FA5F32E121B}"/>
          </ac:picMkLst>
        </pc:picChg>
        <pc:picChg chg="del">
          <ac:chgData name="Sanders Wang" userId="089d73b8-785c-4012-b931-81c632b6c9c7" providerId="ADAL" clId="{123A3659-8511-42A2-8251-FCA854022362}" dt="2021-06-04T08:04:59.514" v="4473" actId="478"/>
          <ac:picMkLst>
            <pc:docMk/>
            <pc:sldMk cId="848812020" sldId="283"/>
            <ac:picMk id="9" creationId="{089B6556-4192-4C0B-9059-1584527BD8E3}"/>
          </ac:picMkLst>
        </pc:picChg>
        <pc:picChg chg="del">
          <ac:chgData name="Sanders Wang" userId="089d73b8-785c-4012-b931-81c632b6c9c7" providerId="ADAL" clId="{123A3659-8511-42A2-8251-FCA854022362}" dt="2021-06-04T08:04:59.514" v="4473" actId="478"/>
          <ac:picMkLst>
            <pc:docMk/>
            <pc:sldMk cId="848812020" sldId="283"/>
            <ac:picMk id="11" creationId="{062DCAB3-62CA-4123-A1F8-ED6F0F94F8E2}"/>
          </ac:picMkLst>
        </pc:picChg>
        <pc:picChg chg="del">
          <ac:chgData name="Sanders Wang" userId="089d73b8-785c-4012-b931-81c632b6c9c7" providerId="ADAL" clId="{123A3659-8511-42A2-8251-FCA854022362}" dt="2021-06-04T08:04:59.514" v="4473" actId="478"/>
          <ac:picMkLst>
            <pc:docMk/>
            <pc:sldMk cId="848812020" sldId="283"/>
            <ac:picMk id="13" creationId="{2BF8211F-2981-4CA0-9D06-3C16D4E3E09F}"/>
          </ac:picMkLst>
        </pc:picChg>
        <pc:picChg chg="add">
          <ac:chgData name="Sanders Wang" userId="089d73b8-785c-4012-b931-81c632b6c9c7" providerId="ADAL" clId="{123A3659-8511-42A2-8251-FCA854022362}" dt="2021-06-04T08:09:23.314" v="4488"/>
          <ac:picMkLst>
            <pc:docMk/>
            <pc:sldMk cId="848812020" sldId="283"/>
            <ac:picMk id="15" creationId="{2E863D4F-22AB-45AA-88B8-E5DBA7450097}"/>
          </ac:picMkLst>
        </pc:picChg>
        <pc:picChg chg="del">
          <ac:chgData name="Sanders Wang" userId="089d73b8-785c-4012-b931-81c632b6c9c7" providerId="ADAL" clId="{123A3659-8511-42A2-8251-FCA854022362}" dt="2021-06-04T08:04:59.514" v="4473" actId="478"/>
          <ac:picMkLst>
            <pc:docMk/>
            <pc:sldMk cId="848812020" sldId="283"/>
            <ac:picMk id="19" creationId="{8676AF3C-C90B-43B1-87E8-A44D4C79BEF3}"/>
          </ac:picMkLst>
        </pc:picChg>
        <pc:picChg chg="add mod">
          <ac:chgData name="Sanders Wang" userId="089d73b8-785c-4012-b931-81c632b6c9c7" providerId="ADAL" clId="{123A3659-8511-42A2-8251-FCA854022362}" dt="2021-06-04T08:10:07.555" v="4493" actId="1076"/>
          <ac:picMkLst>
            <pc:docMk/>
            <pc:sldMk cId="848812020" sldId="283"/>
            <ac:picMk id="20" creationId="{EA283B41-F817-4206-9809-47FEDE6AA897}"/>
          </ac:picMkLst>
        </pc:picChg>
      </pc:sldChg>
      <pc:sldChg chg="addSp delSp modSp add mod modAnim">
        <pc:chgData name="Sanders Wang" userId="089d73b8-785c-4012-b931-81c632b6c9c7" providerId="ADAL" clId="{123A3659-8511-42A2-8251-FCA854022362}" dt="2021-06-05T06:17:39.820" v="4976" actId="20577"/>
        <pc:sldMkLst>
          <pc:docMk/>
          <pc:sldMk cId="4149591271" sldId="284"/>
        </pc:sldMkLst>
        <pc:spChg chg="mod">
          <ac:chgData name="Sanders Wang" userId="089d73b8-785c-4012-b931-81c632b6c9c7" providerId="ADAL" clId="{123A3659-8511-42A2-8251-FCA854022362}" dt="2021-06-05T06:17:39.820" v="4976" actId="20577"/>
          <ac:spMkLst>
            <pc:docMk/>
            <pc:sldMk cId="4149591271" sldId="284"/>
            <ac:spMk id="2" creationId="{779EB729-BE9C-425E-A3A5-C2B23735E5AB}"/>
          </ac:spMkLst>
        </pc:spChg>
        <pc:spChg chg="del">
          <ac:chgData name="Sanders Wang" userId="089d73b8-785c-4012-b931-81c632b6c9c7" providerId="ADAL" clId="{123A3659-8511-42A2-8251-FCA854022362}" dt="2021-06-04T08:12:29.028" v="4505" actId="478"/>
          <ac:spMkLst>
            <pc:docMk/>
            <pc:sldMk cId="4149591271" sldId="284"/>
            <ac:spMk id="4" creationId="{A4FF7BF2-0C4C-48FA-A5E5-A3E190E45E4F}"/>
          </ac:spMkLst>
        </pc:spChg>
        <pc:spChg chg="add mod">
          <ac:chgData name="Sanders Wang" userId="089d73b8-785c-4012-b931-81c632b6c9c7" providerId="ADAL" clId="{123A3659-8511-42A2-8251-FCA854022362}" dt="2021-06-04T09:07:21.862" v="4516" actId="1076"/>
          <ac:spMkLst>
            <pc:docMk/>
            <pc:sldMk cId="4149591271" sldId="284"/>
            <ac:spMk id="17" creationId="{233487DD-2F40-4F77-8CE3-F1E53EABFE2F}"/>
          </ac:spMkLst>
        </pc:spChg>
        <pc:spChg chg="mod">
          <ac:chgData name="Sanders Wang" userId="089d73b8-785c-4012-b931-81c632b6c9c7" providerId="ADAL" clId="{123A3659-8511-42A2-8251-FCA854022362}" dt="2021-06-04T09:06:19.760" v="4508" actId="1076"/>
          <ac:spMkLst>
            <pc:docMk/>
            <pc:sldMk cId="4149591271" sldId="284"/>
            <ac:spMk id="21" creationId="{0923C7C3-0AE5-45C5-A38B-5A65F3F4F60B}"/>
          </ac:spMkLst>
        </pc:spChg>
        <pc:picChg chg="add mod">
          <ac:chgData name="Sanders Wang" userId="089d73b8-785c-4012-b931-81c632b6c9c7" providerId="ADAL" clId="{123A3659-8511-42A2-8251-FCA854022362}" dt="2021-06-04T09:06:13.942" v="4507" actId="1076"/>
          <ac:picMkLst>
            <pc:docMk/>
            <pc:sldMk cId="4149591271" sldId="284"/>
            <ac:picMk id="3" creationId="{E7BF1BBE-7AE0-40AE-9210-220D424B96EE}"/>
          </ac:picMkLst>
        </pc:picChg>
        <pc:picChg chg="add mod">
          <ac:chgData name="Sanders Wang" userId="089d73b8-785c-4012-b931-81c632b6c9c7" providerId="ADAL" clId="{123A3659-8511-42A2-8251-FCA854022362}" dt="2021-06-04T09:06:38.350" v="4510" actId="1076"/>
          <ac:picMkLst>
            <pc:docMk/>
            <pc:sldMk cId="4149591271" sldId="284"/>
            <ac:picMk id="6" creationId="{1C9EFFB9-9341-4DB7-9CCC-41AB516CBC09}"/>
          </ac:picMkLst>
        </pc:picChg>
        <pc:picChg chg="add mod">
          <ac:chgData name="Sanders Wang" userId="089d73b8-785c-4012-b931-81c632b6c9c7" providerId="ADAL" clId="{123A3659-8511-42A2-8251-FCA854022362}" dt="2021-06-04T09:07:12.255" v="4514" actId="1076"/>
          <ac:picMkLst>
            <pc:docMk/>
            <pc:sldMk cId="4149591271" sldId="284"/>
            <ac:picMk id="7" creationId="{C1352BF8-B14E-438D-93CE-9C0D84B4E041}"/>
          </ac:picMkLst>
        </pc:picChg>
        <pc:picChg chg="add mod">
          <ac:chgData name="Sanders Wang" userId="089d73b8-785c-4012-b931-81c632b6c9c7" providerId="ADAL" clId="{123A3659-8511-42A2-8251-FCA854022362}" dt="2021-06-04T09:07:52.050" v="4518" actId="1076"/>
          <ac:picMkLst>
            <pc:docMk/>
            <pc:sldMk cId="4149591271" sldId="284"/>
            <ac:picMk id="8" creationId="{F59EBF3B-C93F-4BE5-850B-720DE809A57E}"/>
          </ac:picMkLst>
        </pc:picChg>
        <pc:picChg chg="del">
          <ac:chgData name="Sanders Wang" userId="089d73b8-785c-4012-b931-81c632b6c9c7" providerId="ADAL" clId="{123A3659-8511-42A2-8251-FCA854022362}" dt="2021-06-04T08:12:23.559" v="4503" actId="478"/>
          <ac:picMkLst>
            <pc:docMk/>
            <pc:sldMk cId="4149591271" sldId="284"/>
            <ac:picMk id="15" creationId="{2E863D4F-22AB-45AA-88B8-E5DBA7450097}"/>
          </ac:picMkLst>
        </pc:picChg>
        <pc:picChg chg="del">
          <ac:chgData name="Sanders Wang" userId="089d73b8-785c-4012-b931-81c632b6c9c7" providerId="ADAL" clId="{123A3659-8511-42A2-8251-FCA854022362}" dt="2021-06-04T08:12:25.545" v="4504" actId="478"/>
          <ac:picMkLst>
            <pc:docMk/>
            <pc:sldMk cId="4149591271" sldId="284"/>
            <ac:picMk id="20" creationId="{EA283B41-F817-4206-9809-47FEDE6AA897}"/>
          </ac:picMkLst>
        </pc:picChg>
      </pc:sldChg>
      <pc:sldChg chg="addSp delSp modSp add mod delAnim modAnim">
        <pc:chgData name="Sanders Wang" userId="089d73b8-785c-4012-b931-81c632b6c9c7" providerId="ADAL" clId="{123A3659-8511-42A2-8251-FCA854022362}" dt="2021-06-05T06:17:52.495" v="4980" actId="1076"/>
        <pc:sldMkLst>
          <pc:docMk/>
          <pc:sldMk cId="428243518" sldId="285"/>
        </pc:sldMkLst>
        <pc:spChg chg="mod">
          <ac:chgData name="Sanders Wang" userId="089d73b8-785c-4012-b931-81c632b6c9c7" providerId="ADAL" clId="{123A3659-8511-42A2-8251-FCA854022362}" dt="2021-06-05T06:17:46.208" v="4979" actId="20577"/>
          <ac:spMkLst>
            <pc:docMk/>
            <pc:sldMk cId="428243518" sldId="285"/>
            <ac:spMk id="2" creationId="{779EB729-BE9C-425E-A3A5-C2B23735E5AB}"/>
          </ac:spMkLst>
        </pc:spChg>
        <pc:spChg chg="add del mod">
          <ac:chgData name="Sanders Wang" userId="089d73b8-785c-4012-b931-81c632b6c9c7" providerId="ADAL" clId="{123A3659-8511-42A2-8251-FCA854022362}" dt="2021-06-04T09:11:41.361" v="4532"/>
          <ac:spMkLst>
            <pc:docMk/>
            <pc:sldMk cId="428243518" sldId="285"/>
            <ac:spMk id="11" creationId="{101667B2-E619-4B01-A9E3-2D9EC6776984}"/>
          </ac:spMkLst>
        </pc:spChg>
        <pc:spChg chg="add mod">
          <ac:chgData name="Sanders Wang" userId="089d73b8-785c-4012-b931-81c632b6c9c7" providerId="ADAL" clId="{123A3659-8511-42A2-8251-FCA854022362}" dt="2021-06-04T09:19:07.199" v="4569" actId="1076"/>
          <ac:spMkLst>
            <pc:docMk/>
            <pc:sldMk cId="428243518" sldId="285"/>
            <ac:spMk id="13" creationId="{91E3C61A-538C-4146-9477-8537512AFFF5}"/>
          </ac:spMkLst>
        </pc:spChg>
        <pc:spChg chg="del">
          <ac:chgData name="Sanders Wang" userId="089d73b8-785c-4012-b931-81c632b6c9c7" providerId="ADAL" clId="{123A3659-8511-42A2-8251-FCA854022362}" dt="2021-06-04T09:09:53.781" v="4524" actId="478"/>
          <ac:spMkLst>
            <pc:docMk/>
            <pc:sldMk cId="428243518" sldId="285"/>
            <ac:spMk id="17" creationId="{233487DD-2F40-4F77-8CE3-F1E53EABFE2F}"/>
          </ac:spMkLst>
        </pc:spChg>
        <pc:spChg chg="mod">
          <ac:chgData name="Sanders Wang" userId="089d73b8-785c-4012-b931-81c632b6c9c7" providerId="ADAL" clId="{123A3659-8511-42A2-8251-FCA854022362}" dt="2021-06-04T09:21:26.159" v="4617" actId="1076"/>
          <ac:spMkLst>
            <pc:docMk/>
            <pc:sldMk cId="428243518" sldId="285"/>
            <ac:spMk id="21" creationId="{0923C7C3-0AE5-45C5-A38B-5A65F3F4F60B}"/>
          </ac:spMkLst>
        </pc:spChg>
        <pc:grpChg chg="add mod">
          <ac:chgData name="Sanders Wang" userId="089d73b8-785c-4012-b931-81c632b6c9c7" providerId="ADAL" clId="{123A3659-8511-42A2-8251-FCA854022362}" dt="2021-06-04T09:21:32.570" v="4618" actId="164"/>
          <ac:grpSpMkLst>
            <pc:docMk/>
            <pc:sldMk cId="428243518" sldId="285"/>
            <ac:grpSpMk id="22" creationId="{0E8C23E1-8773-4BC3-B09B-BA57EAA2501C}"/>
          </ac:grpSpMkLst>
        </pc:grpChg>
        <pc:picChg chg="del">
          <ac:chgData name="Sanders Wang" userId="089d73b8-785c-4012-b931-81c632b6c9c7" providerId="ADAL" clId="{123A3659-8511-42A2-8251-FCA854022362}" dt="2021-06-04T09:09:48.527" v="4522" actId="478"/>
          <ac:picMkLst>
            <pc:docMk/>
            <pc:sldMk cId="428243518" sldId="285"/>
            <ac:picMk id="3" creationId="{E7BF1BBE-7AE0-40AE-9210-220D424B96EE}"/>
          </ac:picMkLst>
        </pc:picChg>
        <pc:picChg chg="add mod">
          <ac:chgData name="Sanders Wang" userId="089d73b8-785c-4012-b931-81c632b6c9c7" providerId="ADAL" clId="{123A3659-8511-42A2-8251-FCA854022362}" dt="2021-06-04T09:21:21.065" v="4615" actId="1076"/>
          <ac:picMkLst>
            <pc:docMk/>
            <pc:sldMk cId="428243518" sldId="285"/>
            <ac:picMk id="4" creationId="{6D69546E-69B7-4BA6-875E-D757A525355C}"/>
          </ac:picMkLst>
        </pc:picChg>
        <pc:picChg chg="del">
          <ac:chgData name="Sanders Wang" userId="089d73b8-785c-4012-b931-81c632b6c9c7" providerId="ADAL" clId="{123A3659-8511-42A2-8251-FCA854022362}" dt="2021-06-04T09:09:50.776" v="4523" actId="478"/>
          <ac:picMkLst>
            <pc:docMk/>
            <pc:sldMk cId="428243518" sldId="285"/>
            <ac:picMk id="6" creationId="{1C9EFFB9-9341-4DB7-9CCC-41AB516CBC09}"/>
          </ac:picMkLst>
        </pc:picChg>
        <pc:picChg chg="del">
          <ac:chgData name="Sanders Wang" userId="089d73b8-785c-4012-b931-81c632b6c9c7" providerId="ADAL" clId="{123A3659-8511-42A2-8251-FCA854022362}" dt="2021-06-04T09:09:53.781" v="4524" actId="478"/>
          <ac:picMkLst>
            <pc:docMk/>
            <pc:sldMk cId="428243518" sldId="285"/>
            <ac:picMk id="7" creationId="{C1352BF8-B14E-438D-93CE-9C0D84B4E041}"/>
          </ac:picMkLst>
        </pc:picChg>
        <pc:picChg chg="del">
          <ac:chgData name="Sanders Wang" userId="089d73b8-785c-4012-b931-81c632b6c9c7" providerId="ADAL" clId="{123A3659-8511-42A2-8251-FCA854022362}" dt="2021-06-04T09:09:53.781" v="4524" actId="478"/>
          <ac:picMkLst>
            <pc:docMk/>
            <pc:sldMk cId="428243518" sldId="285"/>
            <ac:picMk id="8" creationId="{F59EBF3B-C93F-4BE5-850B-720DE809A57E}"/>
          </ac:picMkLst>
        </pc:picChg>
        <pc:picChg chg="add mod">
          <ac:chgData name="Sanders Wang" userId="089d73b8-785c-4012-b931-81c632b6c9c7" providerId="ADAL" clId="{123A3659-8511-42A2-8251-FCA854022362}" dt="2021-06-04T09:21:23.543" v="4616" actId="1076"/>
          <ac:picMkLst>
            <pc:docMk/>
            <pc:sldMk cId="428243518" sldId="285"/>
            <ac:picMk id="9" creationId="{71590CF6-1606-43BA-A585-E7C86D0491F9}"/>
          </ac:picMkLst>
        </pc:picChg>
        <pc:picChg chg="add del mod">
          <ac:chgData name="Sanders Wang" userId="089d73b8-785c-4012-b931-81c632b6c9c7" providerId="ADAL" clId="{123A3659-8511-42A2-8251-FCA854022362}" dt="2021-06-04T09:19:47.798" v="4583"/>
          <ac:picMkLst>
            <pc:docMk/>
            <pc:sldMk cId="428243518" sldId="285"/>
            <ac:picMk id="15" creationId="{764A707A-1052-4F49-8568-FEB168482584}"/>
          </ac:picMkLst>
        </pc:picChg>
        <pc:picChg chg="add mod">
          <ac:chgData name="Sanders Wang" userId="089d73b8-785c-4012-b931-81c632b6c9c7" providerId="ADAL" clId="{123A3659-8511-42A2-8251-FCA854022362}" dt="2021-06-04T09:21:32.570" v="4618" actId="164"/>
          <ac:picMkLst>
            <pc:docMk/>
            <pc:sldMk cId="428243518" sldId="285"/>
            <ac:picMk id="19" creationId="{B84F1BC6-B853-436F-BDAF-8B0ABB2B4257}"/>
          </ac:picMkLst>
        </pc:picChg>
        <pc:picChg chg="add mod">
          <ac:chgData name="Sanders Wang" userId="089d73b8-785c-4012-b931-81c632b6c9c7" providerId="ADAL" clId="{123A3659-8511-42A2-8251-FCA854022362}" dt="2021-06-04T09:21:32.570" v="4618" actId="164"/>
          <ac:picMkLst>
            <pc:docMk/>
            <pc:sldMk cId="428243518" sldId="285"/>
            <ac:picMk id="20" creationId="{FCB2E855-C243-455C-AAA4-3CEDF04E2558}"/>
          </ac:picMkLst>
        </pc:picChg>
        <pc:picChg chg="add del mod">
          <ac:chgData name="Sanders Wang" userId="089d73b8-785c-4012-b931-81c632b6c9c7" providerId="ADAL" clId="{123A3659-8511-42A2-8251-FCA854022362}" dt="2021-06-04T09:27:41.210" v="4705" actId="478"/>
          <ac:picMkLst>
            <pc:docMk/>
            <pc:sldMk cId="428243518" sldId="285"/>
            <ac:picMk id="1026" creationId="{8AFCE8CC-41CF-4CD5-A15F-432D065C1351}"/>
          </ac:picMkLst>
        </pc:picChg>
        <pc:picChg chg="add mod">
          <ac:chgData name="Sanders Wang" userId="089d73b8-785c-4012-b931-81c632b6c9c7" providerId="ADAL" clId="{123A3659-8511-42A2-8251-FCA854022362}" dt="2021-06-05T06:17:52.495" v="4980" actId="1076"/>
          <ac:picMkLst>
            <pc:docMk/>
            <pc:sldMk cId="428243518" sldId="285"/>
            <ac:picMk id="1028" creationId="{A556DD42-DD53-4F73-9595-DF3D335FD396}"/>
          </ac:picMkLst>
        </pc:picChg>
      </pc:sldChg>
      <pc:sldChg chg="addSp delSp modSp add mod delAnim modAnim">
        <pc:chgData name="Sanders Wang" userId="089d73b8-785c-4012-b931-81c632b6c9c7" providerId="ADAL" clId="{123A3659-8511-42A2-8251-FCA854022362}" dt="2021-06-05T06:17:57.902" v="4982" actId="20577"/>
        <pc:sldMkLst>
          <pc:docMk/>
          <pc:sldMk cId="1228901406" sldId="286"/>
        </pc:sldMkLst>
        <pc:spChg chg="mod">
          <ac:chgData name="Sanders Wang" userId="089d73b8-785c-4012-b931-81c632b6c9c7" providerId="ADAL" clId="{123A3659-8511-42A2-8251-FCA854022362}" dt="2021-06-05T06:17:57.902" v="4982" actId="20577"/>
          <ac:spMkLst>
            <pc:docMk/>
            <pc:sldMk cId="1228901406" sldId="286"/>
            <ac:spMk id="2" creationId="{779EB729-BE9C-425E-A3A5-C2B23735E5AB}"/>
          </ac:spMkLst>
        </pc:spChg>
        <pc:spChg chg="del">
          <ac:chgData name="Sanders Wang" userId="089d73b8-785c-4012-b931-81c632b6c9c7" providerId="ADAL" clId="{123A3659-8511-42A2-8251-FCA854022362}" dt="2021-06-04T09:14:23.181" v="4538" actId="478"/>
          <ac:spMkLst>
            <pc:docMk/>
            <pc:sldMk cId="1228901406" sldId="286"/>
            <ac:spMk id="13" creationId="{91E3C61A-538C-4146-9477-8537512AFFF5}"/>
          </ac:spMkLst>
        </pc:spChg>
        <pc:spChg chg="add del mod">
          <ac:chgData name="Sanders Wang" userId="089d73b8-785c-4012-b931-81c632b6c9c7" providerId="ADAL" clId="{123A3659-8511-42A2-8251-FCA854022362}" dt="2021-06-04T09:15:04.674" v="4548" actId="478"/>
          <ac:spMkLst>
            <pc:docMk/>
            <pc:sldMk cId="1228901406" sldId="286"/>
            <ac:spMk id="15" creationId="{E72D5591-EE0B-4B47-9F3D-FD7D6DC5F74D}"/>
          </ac:spMkLst>
        </pc:spChg>
        <pc:spChg chg="del">
          <ac:chgData name="Sanders Wang" userId="089d73b8-785c-4012-b931-81c632b6c9c7" providerId="ADAL" clId="{123A3659-8511-42A2-8251-FCA854022362}" dt="2021-06-04T09:14:25.358" v="4539" actId="478"/>
          <ac:spMkLst>
            <pc:docMk/>
            <pc:sldMk cId="1228901406" sldId="286"/>
            <ac:spMk id="21" creationId="{0923C7C3-0AE5-45C5-A38B-5A65F3F4F60B}"/>
          </ac:spMkLst>
        </pc:spChg>
        <pc:spChg chg="add del mod">
          <ac:chgData name="Sanders Wang" userId="089d73b8-785c-4012-b931-81c632b6c9c7" providerId="ADAL" clId="{123A3659-8511-42A2-8251-FCA854022362}" dt="2021-06-04T09:15:10.610" v="4551" actId="478"/>
          <ac:spMkLst>
            <pc:docMk/>
            <pc:sldMk cId="1228901406" sldId="286"/>
            <ac:spMk id="22" creationId="{8ACE96AB-80AD-4A65-9A4D-CA40ED3C79FB}"/>
          </ac:spMkLst>
        </pc:spChg>
        <pc:picChg chg="add del mod">
          <ac:chgData name="Sanders Wang" userId="089d73b8-785c-4012-b931-81c632b6c9c7" providerId="ADAL" clId="{123A3659-8511-42A2-8251-FCA854022362}" dt="2021-06-04T09:15:08.570" v="4550" actId="478"/>
          <ac:picMkLst>
            <pc:docMk/>
            <pc:sldMk cId="1228901406" sldId="286"/>
            <ac:picMk id="4" creationId="{6D69546E-69B7-4BA6-875E-D757A525355C}"/>
          </ac:picMkLst>
        </pc:picChg>
        <pc:picChg chg="mod">
          <ac:chgData name="Sanders Wang" userId="089d73b8-785c-4012-b931-81c632b6c9c7" providerId="ADAL" clId="{123A3659-8511-42A2-8251-FCA854022362}" dt="2021-06-04T09:15:58.847" v="4567" actId="1076"/>
          <ac:picMkLst>
            <pc:docMk/>
            <pc:sldMk cId="1228901406" sldId="286"/>
            <ac:picMk id="9" creationId="{71590CF6-1606-43BA-A585-E7C86D0491F9}"/>
          </ac:picMkLst>
        </pc:picChg>
        <pc:picChg chg="add mod">
          <ac:chgData name="Sanders Wang" userId="089d73b8-785c-4012-b931-81c632b6c9c7" providerId="ADAL" clId="{123A3659-8511-42A2-8251-FCA854022362}" dt="2021-06-04T09:23:13.794" v="4646" actId="1035"/>
          <ac:picMkLst>
            <pc:docMk/>
            <pc:sldMk cId="1228901406" sldId="286"/>
            <ac:picMk id="17" creationId="{19C21EF5-6DEF-47D5-B4A0-9FC20F67C276}"/>
          </ac:picMkLst>
        </pc:picChg>
        <pc:picChg chg="add mod">
          <ac:chgData name="Sanders Wang" userId="089d73b8-785c-4012-b931-81c632b6c9c7" providerId="ADAL" clId="{123A3659-8511-42A2-8251-FCA854022362}" dt="2021-06-04T09:23:13.794" v="4646" actId="1035"/>
          <ac:picMkLst>
            <pc:docMk/>
            <pc:sldMk cId="1228901406" sldId="286"/>
            <ac:picMk id="19" creationId="{E74EC707-CBD9-4BE7-972E-F29AF199F721}"/>
          </ac:picMkLst>
        </pc:picChg>
        <pc:picChg chg="add mod">
          <ac:chgData name="Sanders Wang" userId="089d73b8-785c-4012-b931-81c632b6c9c7" providerId="ADAL" clId="{123A3659-8511-42A2-8251-FCA854022362}" dt="2021-06-04T09:23:24.133" v="4669" actId="1035"/>
          <ac:picMkLst>
            <pc:docMk/>
            <pc:sldMk cId="1228901406" sldId="286"/>
            <ac:picMk id="20" creationId="{FFE71EBA-0963-4FC7-8FB9-7F9C4E6FAA83}"/>
          </ac:picMkLst>
        </pc:picChg>
        <pc:picChg chg="add mod">
          <ac:chgData name="Sanders Wang" userId="089d73b8-785c-4012-b931-81c632b6c9c7" providerId="ADAL" clId="{123A3659-8511-42A2-8251-FCA854022362}" dt="2021-06-04T09:23:24.133" v="4669" actId="1035"/>
          <ac:picMkLst>
            <pc:docMk/>
            <pc:sldMk cId="1228901406" sldId="286"/>
            <ac:picMk id="23" creationId="{61E31C63-19D3-42A4-B0A9-F23B870C6253}"/>
          </ac:picMkLst>
        </pc:picChg>
        <pc:cxnChg chg="add mod">
          <ac:chgData name="Sanders Wang" userId="089d73b8-785c-4012-b931-81c632b6c9c7" providerId="ADAL" clId="{123A3659-8511-42A2-8251-FCA854022362}" dt="2021-06-04T09:23:13.794" v="4646" actId="1035"/>
          <ac:cxnSpMkLst>
            <pc:docMk/>
            <pc:sldMk cId="1228901406" sldId="286"/>
            <ac:cxnSpMk id="6" creationId="{30E4368B-A13C-45FC-A4A8-65FFDD78129E}"/>
          </ac:cxnSpMkLst>
        </pc:cxnChg>
        <pc:cxnChg chg="add mod">
          <ac:chgData name="Sanders Wang" userId="089d73b8-785c-4012-b931-81c632b6c9c7" providerId="ADAL" clId="{123A3659-8511-42A2-8251-FCA854022362}" dt="2021-06-04T09:23:24.133" v="4669" actId="1035"/>
          <ac:cxnSpMkLst>
            <pc:docMk/>
            <pc:sldMk cId="1228901406" sldId="286"/>
            <ac:cxnSpMk id="24" creationId="{8E524E85-7ED2-4854-9734-B0FEFA2B844D}"/>
          </ac:cxnSpMkLst>
        </pc:cxnChg>
        <pc:cxnChg chg="add mod">
          <ac:chgData name="Sanders Wang" userId="089d73b8-785c-4012-b931-81c632b6c9c7" providerId="ADAL" clId="{123A3659-8511-42A2-8251-FCA854022362}" dt="2021-06-04T09:23:35.927" v="4675" actId="1035"/>
          <ac:cxnSpMkLst>
            <pc:docMk/>
            <pc:sldMk cId="1228901406" sldId="286"/>
            <ac:cxnSpMk id="25" creationId="{7FB286CF-1F27-402F-B41F-51B6B8AA5FC9}"/>
          </ac:cxnSpMkLst>
        </pc:cxnChg>
        <pc:cxnChg chg="add mod">
          <ac:chgData name="Sanders Wang" userId="089d73b8-785c-4012-b931-81c632b6c9c7" providerId="ADAL" clId="{123A3659-8511-42A2-8251-FCA854022362}" dt="2021-06-04T09:23:44.769" v="4678" actId="1036"/>
          <ac:cxnSpMkLst>
            <pc:docMk/>
            <pc:sldMk cId="1228901406" sldId="286"/>
            <ac:cxnSpMk id="26" creationId="{E579327D-3F57-4567-B89F-DDD712C9CD0C}"/>
          </ac:cxnSpMkLst>
        </pc:cxnChg>
        <pc:cxnChg chg="add mod">
          <ac:chgData name="Sanders Wang" userId="089d73b8-785c-4012-b931-81c632b6c9c7" providerId="ADAL" clId="{123A3659-8511-42A2-8251-FCA854022362}" dt="2021-06-04T09:24:01.393" v="4685" actId="1036"/>
          <ac:cxnSpMkLst>
            <pc:docMk/>
            <pc:sldMk cId="1228901406" sldId="286"/>
            <ac:cxnSpMk id="27" creationId="{05FD591C-F03C-4307-A175-E28695E7A10B}"/>
          </ac:cxnSpMkLst>
        </pc:cxnChg>
        <pc:cxnChg chg="add mod">
          <ac:chgData name="Sanders Wang" userId="089d73b8-785c-4012-b931-81c632b6c9c7" providerId="ADAL" clId="{123A3659-8511-42A2-8251-FCA854022362}" dt="2021-06-04T09:24:12.718" v="4686" actId="571"/>
          <ac:cxnSpMkLst>
            <pc:docMk/>
            <pc:sldMk cId="1228901406" sldId="286"/>
            <ac:cxnSpMk id="28" creationId="{23E74CA8-4DD2-4BC1-9D49-9D7766250B59}"/>
          </ac:cxnSpMkLst>
        </pc:cxnChg>
        <pc:cxnChg chg="add mod">
          <ac:chgData name="Sanders Wang" userId="089d73b8-785c-4012-b931-81c632b6c9c7" providerId="ADAL" clId="{123A3659-8511-42A2-8251-FCA854022362}" dt="2021-06-04T09:24:28.136" v="4691" actId="14100"/>
          <ac:cxnSpMkLst>
            <pc:docMk/>
            <pc:sldMk cId="1228901406" sldId="286"/>
            <ac:cxnSpMk id="29" creationId="{18DF1DEC-E068-4AB5-84D3-D15667A761A2}"/>
          </ac:cxnSpMkLst>
        </pc:cxnChg>
        <pc:cxnChg chg="add mod">
          <ac:chgData name="Sanders Wang" userId="089d73b8-785c-4012-b931-81c632b6c9c7" providerId="ADAL" clId="{123A3659-8511-42A2-8251-FCA854022362}" dt="2021-06-04T09:24:56.196" v="4697" actId="1076"/>
          <ac:cxnSpMkLst>
            <pc:docMk/>
            <pc:sldMk cId="1228901406" sldId="286"/>
            <ac:cxnSpMk id="31" creationId="{7AA82858-8D42-41D6-A761-EA66B16A2477}"/>
          </ac:cxnSpMkLst>
        </pc:cxnChg>
        <pc:cxnChg chg="add mod">
          <ac:chgData name="Sanders Wang" userId="089d73b8-785c-4012-b931-81c632b6c9c7" providerId="ADAL" clId="{123A3659-8511-42A2-8251-FCA854022362}" dt="2021-06-04T09:25:01.955" v="4698" actId="571"/>
          <ac:cxnSpMkLst>
            <pc:docMk/>
            <pc:sldMk cId="1228901406" sldId="286"/>
            <ac:cxnSpMk id="34" creationId="{ADD8AC24-F524-4474-9CBE-41105C622BE2}"/>
          </ac:cxnSpMkLst>
        </pc:cxnChg>
        <pc:cxnChg chg="add mod">
          <ac:chgData name="Sanders Wang" userId="089d73b8-785c-4012-b931-81c632b6c9c7" providerId="ADAL" clId="{123A3659-8511-42A2-8251-FCA854022362}" dt="2021-06-04T09:25:05.210" v="4699" actId="571"/>
          <ac:cxnSpMkLst>
            <pc:docMk/>
            <pc:sldMk cId="1228901406" sldId="286"/>
            <ac:cxnSpMk id="35" creationId="{8EC871E6-6A05-4D98-88C9-9179F3946A18}"/>
          </ac:cxnSpMkLst>
        </pc:cxnChg>
        <pc:cxnChg chg="add mod">
          <ac:chgData name="Sanders Wang" userId="089d73b8-785c-4012-b931-81c632b6c9c7" providerId="ADAL" clId="{123A3659-8511-42A2-8251-FCA854022362}" dt="2021-06-04T09:25:08.420" v="4700" actId="571"/>
          <ac:cxnSpMkLst>
            <pc:docMk/>
            <pc:sldMk cId="1228901406" sldId="286"/>
            <ac:cxnSpMk id="36" creationId="{C63E1EC1-526C-4664-B095-F7D7CEF9F7C7}"/>
          </ac:cxnSpMkLst>
        </pc:cxnChg>
        <pc:cxnChg chg="add mod">
          <ac:chgData name="Sanders Wang" userId="089d73b8-785c-4012-b931-81c632b6c9c7" providerId="ADAL" clId="{123A3659-8511-42A2-8251-FCA854022362}" dt="2021-06-04T09:25:12.431" v="4701" actId="571"/>
          <ac:cxnSpMkLst>
            <pc:docMk/>
            <pc:sldMk cId="1228901406" sldId="286"/>
            <ac:cxnSpMk id="37" creationId="{67802E5A-F623-4651-9C22-6476B62200E6}"/>
          </ac:cxnSpMkLst>
        </pc:cxnChg>
      </pc:sldChg>
      <pc:sldChg chg="modSp add mod">
        <pc:chgData name="Sanders Wang" userId="089d73b8-785c-4012-b931-81c632b6c9c7" providerId="ADAL" clId="{123A3659-8511-42A2-8251-FCA854022362}" dt="2021-06-05T06:18:01.992" v="4984" actId="20577"/>
        <pc:sldMkLst>
          <pc:docMk/>
          <pc:sldMk cId="3775970747" sldId="287"/>
        </pc:sldMkLst>
        <pc:spChg chg="mod">
          <ac:chgData name="Sanders Wang" userId="089d73b8-785c-4012-b931-81c632b6c9c7" providerId="ADAL" clId="{123A3659-8511-42A2-8251-FCA854022362}" dt="2021-06-05T06:18:01.992" v="4984" actId="20577"/>
          <ac:spMkLst>
            <pc:docMk/>
            <pc:sldMk cId="3775970747" sldId="287"/>
            <ac:spMk id="2" creationId="{779EB729-BE9C-425E-A3A5-C2B23735E5AB}"/>
          </ac:spMkLst>
        </pc:spChg>
      </pc:sldChg>
      <pc:sldChg chg="addSp delSp modSp add mod">
        <pc:chgData name="Sanders Wang" userId="089d73b8-785c-4012-b931-81c632b6c9c7" providerId="ADAL" clId="{123A3659-8511-42A2-8251-FCA854022362}" dt="2021-06-05T06:18:16.134" v="4986" actId="20577"/>
        <pc:sldMkLst>
          <pc:docMk/>
          <pc:sldMk cId="3093196579" sldId="288"/>
        </pc:sldMkLst>
        <pc:spChg chg="mod">
          <ac:chgData name="Sanders Wang" userId="089d73b8-785c-4012-b931-81c632b6c9c7" providerId="ADAL" clId="{123A3659-8511-42A2-8251-FCA854022362}" dt="2021-06-05T06:18:16.134" v="4986" actId="20577"/>
          <ac:spMkLst>
            <pc:docMk/>
            <pc:sldMk cId="3093196579" sldId="288"/>
            <ac:spMk id="2" creationId="{779EB729-BE9C-425E-A3A5-C2B23735E5AB}"/>
          </ac:spMkLst>
        </pc:spChg>
        <pc:spChg chg="add del mod">
          <ac:chgData name="Sanders Wang" userId="089d73b8-785c-4012-b931-81c632b6c9c7" providerId="ADAL" clId="{123A3659-8511-42A2-8251-FCA854022362}" dt="2021-06-04T11:09:53.014" v="4817" actId="478"/>
          <ac:spMkLst>
            <pc:docMk/>
            <pc:sldMk cId="3093196579" sldId="288"/>
            <ac:spMk id="8" creationId="{AFF9A5C6-BEDF-46FB-8828-32ACD12D2D26}"/>
          </ac:spMkLst>
        </pc:spChg>
        <pc:spChg chg="add del mod">
          <ac:chgData name="Sanders Wang" userId="089d73b8-785c-4012-b931-81c632b6c9c7" providerId="ADAL" clId="{123A3659-8511-42A2-8251-FCA854022362}" dt="2021-06-04T11:10:48.700" v="4822"/>
          <ac:spMkLst>
            <pc:docMk/>
            <pc:sldMk cId="3093196579" sldId="288"/>
            <ac:spMk id="11" creationId="{377CA101-FB2C-42DC-90C1-700F6EE55138}"/>
          </ac:spMkLst>
        </pc:spChg>
        <pc:spChg chg="add mod">
          <ac:chgData name="Sanders Wang" userId="089d73b8-785c-4012-b931-81c632b6c9c7" providerId="ADAL" clId="{123A3659-8511-42A2-8251-FCA854022362}" dt="2021-06-04T11:17:03.081" v="4884" actId="20577"/>
          <ac:spMkLst>
            <pc:docMk/>
            <pc:sldMk cId="3093196579" sldId="288"/>
            <ac:spMk id="13" creationId="{ADA05851-D620-45CA-89EC-F78EB41C95FD}"/>
          </ac:spMkLst>
        </pc:spChg>
        <pc:spChg chg="add del mod">
          <ac:chgData name="Sanders Wang" userId="089d73b8-785c-4012-b931-81c632b6c9c7" providerId="ADAL" clId="{123A3659-8511-42A2-8251-FCA854022362}" dt="2021-06-04T11:11:37.862" v="4831"/>
          <ac:spMkLst>
            <pc:docMk/>
            <pc:sldMk cId="3093196579" sldId="288"/>
            <ac:spMk id="15" creationId="{4F94A85E-322F-4E44-A877-AA76A2BCDA27}"/>
          </ac:spMkLst>
        </pc:spChg>
        <pc:spChg chg="add mod">
          <ac:chgData name="Sanders Wang" userId="089d73b8-785c-4012-b931-81c632b6c9c7" providerId="ADAL" clId="{123A3659-8511-42A2-8251-FCA854022362}" dt="2021-06-04T11:12:15.696" v="4838" actId="14100"/>
          <ac:spMkLst>
            <pc:docMk/>
            <pc:sldMk cId="3093196579" sldId="288"/>
            <ac:spMk id="21" creationId="{DD5FAD96-E6C5-4515-82A6-D4895841AC7A}"/>
          </ac:spMkLst>
        </pc:spChg>
        <pc:picChg chg="del">
          <ac:chgData name="Sanders Wang" userId="089d73b8-785c-4012-b931-81c632b6c9c7" providerId="ADAL" clId="{123A3659-8511-42A2-8251-FCA854022362}" dt="2021-06-04T11:07:50.807" v="4804" actId="478"/>
          <ac:picMkLst>
            <pc:docMk/>
            <pc:sldMk cId="3093196579" sldId="288"/>
            <ac:picMk id="4" creationId="{6D69546E-69B7-4BA6-875E-D757A525355C}"/>
          </ac:picMkLst>
        </pc:picChg>
        <pc:picChg chg="add mod">
          <ac:chgData name="Sanders Wang" userId="089d73b8-785c-4012-b931-81c632b6c9c7" providerId="ADAL" clId="{123A3659-8511-42A2-8251-FCA854022362}" dt="2021-06-04T11:10:03.667" v="4820" actId="196"/>
          <ac:picMkLst>
            <pc:docMk/>
            <pc:sldMk cId="3093196579" sldId="288"/>
            <ac:picMk id="7" creationId="{214248E3-A916-46FF-BD2D-E6E359A80643}"/>
          </ac:picMkLst>
        </pc:picChg>
        <pc:picChg chg="del">
          <ac:chgData name="Sanders Wang" userId="089d73b8-785c-4012-b931-81c632b6c9c7" providerId="ADAL" clId="{123A3659-8511-42A2-8251-FCA854022362}" dt="2021-06-04T11:07:50.807" v="4804" actId="478"/>
          <ac:picMkLst>
            <pc:docMk/>
            <pc:sldMk cId="3093196579" sldId="288"/>
            <ac:picMk id="9" creationId="{71590CF6-1606-43BA-A585-E7C86D0491F9}"/>
          </ac:picMkLst>
        </pc:picChg>
        <pc:picChg chg="del">
          <ac:chgData name="Sanders Wang" userId="089d73b8-785c-4012-b931-81c632b6c9c7" providerId="ADAL" clId="{123A3659-8511-42A2-8251-FCA854022362}" dt="2021-06-04T11:07:45.739" v="4803" actId="478"/>
          <ac:picMkLst>
            <pc:docMk/>
            <pc:sldMk cId="3093196579" sldId="288"/>
            <ac:picMk id="17" creationId="{19C21EF5-6DEF-47D5-B4A0-9FC20F67C276}"/>
          </ac:picMkLst>
        </pc:picChg>
        <pc:picChg chg="del">
          <ac:chgData name="Sanders Wang" userId="089d73b8-785c-4012-b931-81c632b6c9c7" providerId="ADAL" clId="{123A3659-8511-42A2-8251-FCA854022362}" dt="2021-06-04T11:07:43.352" v="4802" actId="478"/>
          <ac:picMkLst>
            <pc:docMk/>
            <pc:sldMk cId="3093196579" sldId="288"/>
            <ac:picMk id="19" creationId="{E74EC707-CBD9-4BE7-972E-F29AF199F721}"/>
          </ac:picMkLst>
        </pc:picChg>
        <pc:picChg chg="mod">
          <ac:chgData name="Sanders Wang" userId="089d73b8-785c-4012-b931-81c632b6c9c7" providerId="ADAL" clId="{123A3659-8511-42A2-8251-FCA854022362}" dt="2021-06-04T11:08:56.617" v="4805" actId="14100"/>
          <ac:picMkLst>
            <pc:docMk/>
            <pc:sldMk cId="3093196579" sldId="288"/>
            <ac:picMk id="20" creationId="{FFE71EBA-0963-4FC7-8FB9-7F9C4E6FAA83}"/>
          </ac:picMkLst>
        </pc:picChg>
        <pc:cxnChg chg="del">
          <ac:chgData name="Sanders Wang" userId="089d73b8-785c-4012-b931-81c632b6c9c7" providerId="ADAL" clId="{123A3659-8511-42A2-8251-FCA854022362}" dt="2021-06-04T11:07:43.352" v="4802" actId="478"/>
          <ac:cxnSpMkLst>
            <pc:docMk/>
            <pc:sldMk cId="3093196579" sldId="288"/>
            <ac:cxnSpMk id="6" creationId="{30E4368B-A13C-45FC-A4A8-65FFDD78129E}"/>
          </ac:cxnSpMkLst>
        </pc:cxnChg>
        <pc:cxnChg chg="mod">
          <ac:chgData name="Sanders Wang" userId="089d73b8-785c-4012-b931-81c632b6c9c7" providerId="ADAL" clId="{123A3659-8511-42A2-8251-FCA854022362}" dt="2021-06-04T11:09:00.161" v="4806" actId="1076"/>
          <ac:cxnSpMkLst>
            <pc:docMk/>
            <pc:sldMk cId="3093196579" sldId="288"/>
            <ac:cxnSpMk id="24" creationId="{8E524E85-7ED2-4854-9734-B0FEFA2B844D}"/>
          </ac:cxnSpMkLst>
        </pc:cxnChg>
        <pc:cxnChg chg="mod">
          <ac:chgData name="Sanders Wang" userId="089d73b8-785c-4012-b931-81c632b6c9c7" providerId="ADAL" clId="{123A3659-8511-42A2-8251-FCA854022362}" dt="2021-06-04T11:09:13.106" v="4815" actId="1036"/>
          <ac:cxnSpMkLst>
            <pc:docMk/>
            <pc:sldMk cId="3093196579" sldId="288"/>
            <ac:cxnSpMk id="25" creationId="{7FB286CF-1F27-402F-B41F-51B6B8AA5FC9}"/>
          </ac:cxnSpMkLst>
        </pc:cxnChg>
        <pc:cxnChg chg="del">
          <ac:chgData name="Sanders Wang" userId="089d73b8-785c-4012-b931-81c632b6c9c7" providerId="ADAL" clId="{123A3659-8511-42A2-8251-FCA854022362}" dt="2021-06-04T11:07:50.807" v="4804" actId="478"/>
          <ac:cxnSpMkLst>
            <pc:docMk/>
            <pc:sldMk cId="3093196579" sldId="288"/>
            <ac:cxnSpMk id="26" creationId="{E579327D-3F57-4567-B89F-DDD712C9CD0C}"/>
          </ac:cxnSpMkLst>
        </pc:cxnChg>
        <pc:cxnChg chg="del">
          <ac:chgData name="Sanders Wang" userId="089d73b8-785c-4012-b931-81c632b6c9c7" providerId="ADAL" clId="{123A3659-8511-42A2-8251-FCA854022362}" dt="2021-06-04T11:07:50.807" v="4804" actId="478"/>
          <ac:cxnSpMkLst>
            <pc:docMk/>
            <pc:sldMk cId="3093196579" sldId="288"/>
            <ac:cxnSpMk id="27" creationId="{05FD591C-F03C-4307-A175-E28695E7A10B}"/>
          </ac:cxnSpMkLst>
        </pc:cxnChg>
        <pc:cxnChg chg="del">
          <ac:chgData name="Sanders Wang" userId="089d73b8-785c-4012-b931-81c632b6c9c7" providerId="ADAL" clId="{123A3659-8511-42A2-8251-FCA854022362}" dt="2021-06-04T11:07:43.352" v="4802" actId="478"/>
          <ac:cxnSpMkLst>
            <pc:docMk/>
            <pc:sldMk cId="3093196579" sldId="288"/>
            <ac:cxnSpMk id="28" creationId="{23E74CA8-4DD2-4BC1-9D49-9D7766250B59}"/>
          </ac:cxnSpMkLst>
        </pc:cxnChg>
        <pc:cxnChg chg="del">
          <ac:chgData name="Sanders Wang" userId="089d73b8-785c-4012-b931-81c632b6c9c7" providerId="ADAL" clId="{123A3659-8511-42A2-8251-FCA854022362}" dt="2021-06-04T11:07:43.352" v="4802" actId="478"/>
          <ac:cxnSpMkLst>
            <pc:docMk/>
            <pc:sldMk cId="3093196579" sldId="288"/>
            <ac:cxnSpMk id="29" creationId="{18DF1DEC-E068-4AB5-84D3-D15667A761A2}"/>
          </ac:cxnSpMkLst>
        </pc:cxnChg>
        <pc:cxnChg chg="del">
          <ac:chgData name="Sanders Wang" userId="089d73b8-785c-4012-b931-81c632b6c9c7" providerId="ADAL" clId="{123A3659-8511-42A2-8251-FCA854022362}" dt="2021-06-04T11:07:43.352" v="4802" actId="478"/>
          <ac:cxnSpMkLst>
            <pc:docMk/>
            <pc:sldMk cId="3093196579" sldId="288"/>
            <ac:cxnSpMk id="31" creationId="{7AA82858-8D42-41D6-A761-EA66B16A2477}"/>
          </ac:cxnSpMkLst>
        </pc:cxnChg>
        <pc:cxnChg chg="mod">
          <ac:chgData name="Sanders Wang" userId="089d73b8-785c-4012-b931-81c632b6c9c7" providerId="ADAL" clId="{123A3659-8511-42A2-8251-FCA854022362}" dt="2021-06-04T11:09:09.299" v="4809" actId="1076"/>
          <ac:cxnSpMkLst>
            <pc:docMk/>
            <pc:sldMk cId="3093196579" sldId="288"/>
            <ac:cxnSpMk id="34" creationId="{ADD8AC24-F524-4474-9CBE-41105C622BE2}"/>
          </ac:cxnSpMkLst>
        </pc:cxnChg>
        <pc:cxnChg chg="mod">
          <ac:chgData name="Sanders Wang" userId="089d73b8-785c-4012-b931-81c632b6c9c7" providerId="ADAL" clId="{123A3659-8511-42A2-8251-FCA854022362}" dt="2021-06-04T11:09:07.215" v="4808" actId="1076"/>
          <ac:cxnSpMkLst>
            <pc:docMk/>
            <pc:sldMk cId="3093196579" sldId="288"/>
            <ac:cxnSpMk id="35" creationId="{8EC871E6-6A05-4D98-88C9-9179F3946A18}"/>
          </ac:cxnSpMkLst>
        </pc:cxnChg>
        <pc:cxnChg chg="del">
          <ac:chgData name="Sanders Wang" userId="089d73b8-785c-4012-b931-81c632b6c9c7" providerId="ADAL" clId="{123A3659-8511-42A2-8251-FCA854022362}" dt="2021-06-04T11:07:50.807" v="4804" actId="478"/>
          <ac:cxnSpMkLst>
            <pc:docMk/>
            <pc:sldMk cId="3093196579" sldId="288"/>
            <ac:cxnSpMk id="36" creationId="{C63E1EC1-526C-4664-B095-F7D7CEF9F7C7}"/>
          </ac:cxnSpMkLst>
        </pc:cxnChg>
        <pc:cxnChg chg="del">
          <ac:chgData name="Sanders Wang" userId="089d73b8-785c-4012-b931-81c632b6c9c7" providerId="ADAL" clId="{123A3659-8511-42A2-8251-FCA854022362}" dt="2021-06-04T11:07:50.807" v="4804" actId="478"/>
          <ac:cxnSpMkLst>
            <pc:docMk/>
            <pc:sldMk cId="3093196579" sldId="288"/>
            <ac:cxnSpMk id="37" creationId="{67802E5A-F623-4651-9C22-6476B62200E6}"/>
          </ac:cxnSpMkLst>
        </pc:cxnChg>
      </pc:sldChg>
      <pc:sldChg chg="addSp delSp modSp add mod">
        <pc:chgData name="Sanders Wang" userId="089d73b8-785c-4012-b931-81c632b6c9c7" providerId="ADAL" clId="{123A3659-8511-42A2-8251-FCA854022362}" dt="2021-06-05T06:21:37.066" v="4992" actId="20577"/>
        <pc:sldMkLst>
          <pc:docMk/>
          <pc:sldMk cId="2363756203" sldId="289"/>
        </pc:sldMkLst>
        <pc:spChg chg="mod">
          <ac:chgData name="Sanders Wang" userId="089d73b8-785c-4012-b931-81c632b6c9c7" providerId="ADAL" clId="{123A3659-8511-42A2-8251-FCA854022362}" dt="2021-06-05T06:21:37.066" v="4992" actId="20577"/>
          <ac:spMkLst>
            <pc:docMk/>
            <pc:sldMk cId="2363756203" sldId="289"/>
            <ac:spMk id="2" creationId="{779EB729-BE9C-425E-A3A5-C2B23735E5AB}"/>
          </ac:spMkLst>
        </pc:spChg>
        <pc:spChg chg="del mod">
          <ac:chgData name="Sanders Wang" userId="089d73b8-785c-4012-b931-81c632b6c9c7" providerId="ADAL" clId="{123A3659-8511-42A2-8251-FCA854022362}" dt="2021-06-04T11:17:33.537" v="4891" actId="478"/>
          <ac:spMkLst>
            <pc:docMk/>
            <pc:sldMk cId="2363756203" sldId="289"/>
            <ac:spMk id="13" creationId="{ADA05851-D620-45CA-89EC-F78EB41C95FD}"/>
          </ac:spMkLst>
        </pc:spChg>
        <pc:spChg chg="mod">
          <ac:chgData name="Sanders Wang" userId="089d73b8-785c-4012-b931-81c632b6c9c7" providerId="ADAL" clId="{123A3659-8511-42A2-8251-FCA854022362}" dt="2021-06-04T11:17:46.488" v="4896" actId="12"/>
          <ac:spMkLst>
            <pc:docMk/>
            <pc:sldMk cId="2363756203" sldId="289"/>
            <ac:spMk id="21" creationId="{DD5FAD96-E6C5-4515-82A6-D4895841AC7A}"/>
          </ac:spMkLst>
        </pc:spChg>
        <pc:spChg chg="add mod">
          <ac:chgData name="Sanders Wang" userId="089d73b8-785c-4012-b931-81c632b6c9c7" providerId="ADAL" clId="{123A3659-8511-42A2-8251-FCA854022362}" dt="2021-06-04T11:18:05.834" v="4909" actId="20577"/>
          <ac:spMkLst>
            <pc:docMk/>
            <pc:sldMk cId="2363756203" sldId="289"/>
            <ac:spMk id="26" creationId="{74CFC936-6051-4F22-9E77-5A995A8E57D2}"/>
          </ac:spMkLst>
        </pc:spChg>
        <pc:picChg chg="add mod">
          <ac:chgData name="Sanders Wang" userId="089d73b8-785c-4012-b931-81c632b6c9c7" providerId="ADAL" clId="{123A3659-8511-42A2-8251-FCA854022362}" dt="2021-06-04T11:15:03.250" v="4878" actId="14100"/>
          <ac:picMkLst>
            <pc:docMk/>
            <pc:sldMk cId="2363756203" sldId="289"/>
            <ac:picMk id="22" creationId="{E3FA52B1-7E7F-4C79-9134-E466C3DBAEC1}"/>
          </ac:picMkLst>
        </pc:picChg>
        <pc:picChg chg="add del">
          <ac:chgData name="Sanders Wang" userId="089d73b8-785c-4012-b931-81c632b6c9c7" providerId="ADAL" clId="{123A3659-8511-42A2-8251-FCA854022362}" dt="2021-06-04T11:13:29.126" v="4860" actId="478"/>
          <ac:picMkLst>
            <pc:docMk/>
            <pc:sldMk cId="2363756203" sldId="289"/>
            <ac:picMk id="23" creationId="{61E31C63-19D3-42A4-B0A9-F23B870C6253}"/>
          </ac:picMkLst>
        </pc:picChg>
        <pc:cxnChg chg="mod">
          <ac:chgData name="Sanders Wang" userId="089d73b8-785c-4012-b931-81c632b6c9c7" providerId="ADAL" clId="{123A3659-8511-42A2-8251-FCA854022362}" dt="2021-06-04T11:13:44.691" v="4867" actId="1035"/>
          <ac:cxnSpMkLst>
            <pc:docMk/>
            <pc:sldMk cId="2363756203" sldId="289"/>
            <ac:cxnSpMk id="24" creationId="{8E524E85-7ED2-4854-9734-B0FEFA2B844D}"/>
          </ac:cxnSpMkLst>
        </pc:cxnChg>
        <pc:cxnChg chg="mod">
          <ac:chgData name="Sanders Wang" userId="089d73b8-785c-4012-b931-81c632b6c9c7" providerId="ADAL" clId="{123A3659-8511-42A2-8251-FCA854022362}" dt="2021-06-04T11:13:26.145" v="4858" actId="14100"/>
          <ac:cxnSpMkLst>
            <pc:docMk/>
            <pc:sldMk cId="2363756203" sldId="289"/>
            <ac:cxnSpMk id="25" creationId="{7FB286CF-1F27-402F-B41F-51B6B8AA5FC9}"/>
          </ac:cxnSpMkLst>
        </pc:cxnChg>
      </pc:sldChg>
      <pc:sldChg chg="addSp delSp modSp add mod">
        <pc:chgData name="Sanders Wang" userId="089d73b8-785c-4012-b931-81c632b6c9c7" providerId="ADAL" clId="{123A3659-8511-42A2-8251-FCA854022362}" dt="2021-06-05T06:26:07.106" v="5047" actId="20577"/>
        <pc:sldMkLst>
          <pc:docMk/>
          <pc:sldMk cId="1976883006" sldId="290"/>
        </pc:sldMkLst>
        <pc:spChg chg="mod">
          <ac:chgData name="Sanders Wang" userId="089d73b8-785c-4012-b931-81c632b6c9c7" providerId="ADAL" clId="{123A3659-8511-42A2-8251-FCA854022362}" dt="2021-06-05T06:22:24.591" v="5005" actId="20577"/>
          <ac:spMkLst>
            <pc:docMk/>
            <pc:sldMk cId="1976883006" sldId="290"/>
            <ac:spMk id="2" creationId="{779EB729-BE9C-425E-A3A5-C2B23735E5AB}"/>
          </ac:spMkLst>
        </pc:spChg>
        <pc:spChg chg="add mod">
          <ac:chgData name="Sanders Wang" userId="089d73b8-785c-4012-b931-81c632b6c9c7" providerId="ADAL" clId="{123A3659-8511-42A2-8251-FCA854022362}" dt="2021-06-05T06:23:34.238" v="5020" actId="20577"/>
          <ac:spMkLst>
            <pc:docMk/>
            <pc:sldMk cId="1976883006" sldId="290"/>
            <ac:spMk id="3" creationId="{E6EC82EE-7B40-4B80-A50A-DD796F721F95}"/>
          </ac:spMkLst>
        </pc:spChg>
        <pc:spChg chg="add del mod">
          <ac:chgData name="Sanders Wang" userId="089d73b8-785c-4012-b931-81c632b6c9c7" providerId="ADAL" clId="{123A3659-8511-42A2-8251-FCA854022362}" dt="2021-06-05T06:24:41.201" v="5024"/>
          <ac:spMkLst>
            <pc:docMk/>
            <pc:sldMk cId="1976883006" sldId="290"/>
            <ac:spMk id="4" creationId="{838EB223-5028-40AA-B348-8211625B16E1}"/>
          </ac:spMkLst>
        </pc:spChg>
        <pc:spChg chg="add mod">
          <ac:chgData name="Sanders Wang" userId="089d73b8-785c-4012-b931-81c632b6c9c7" providerId="ADAL" clId="{123A3659-8511-42A2-8251-FCA854022362}" dt="2021-06-05T06:25:21.587" v="5032" actId="1076"/>
          <ac:spMkLst>
            <pc:docMk/>
            <pc:sldMk cId="1976883006" sldId="290"/>
            <ac:spMk id="6" creationId="{B79F2C79-AB08-4EFE-B912-66183527CF1F}"/>
          </ac:spMkLst>
        </pc:spChg>
        <pc:spChg chg="add del mod">
          <ac:chgData name="Sanders Wang" userId="089d73b8-785c-4012-b931-81c632b6c9c7" providerId="ADAL" clId="{123A3659-8511-42A2-8251-FCA854022362}" dt="2021-06-05T06:25:48.319" v="5036"/>
          <ac:spMkLst>
            <pc:docMk/>
            <pc:sldMk cId="1976883006" sldId="290"/>
            <ac:spMk id="8" creationId="{E105FB5E-AF89-45F9-A823-E63B588C2AFA}"/>
          </ac:spMkLst>
        </pc:spChg>
        <pc:spChg chg="add mod">
          <ac:chgData name="Sanders Wang" userId="089d73b8-785c-4012-b931-81c632b6c9c7" providerId="ADAL" clId="{123A3659-8511-42A2-8251-FCA854022362}" dt="2021-06-05T06:26:07.106" v="5047" actId="20577"/>
          <ac:spMkLst>
            <pc:docMk/>
            <pc:sldMk cId="1976883006" sldId="290"/>
            <ac:spMk id="9" creationId="{BC7C6DC4-5361-44CE-9A97-8F264A0154BD}"/>
          </ac:spMkLst>
        </pc:spChg>
        <pc:spChg chg="del">
          <ac:chgData name="Sanders Wang" userId="089d73b8-785c-4012-b931-81c632b6c9c7" providerId="ADAL" clId="{123A3659-8511-42A2-8251-FCA854022362}" dt="2021-06-05T06:21:47.594" v="4994" actId="478"/>
          <ac:spMkLst>
            <pc:docMk/>
            <pc:sldMk cId="1976883006" sldId="290"/>
            <ac:spMk id="21" creationId="{DD5FAD96-E6C5-4515-82A6-D4895841AC7A}"/>
          </ac:spMkLst>
        </pc:spChg>
        <pc:spChg chg="del">
          <ac:chgData name="Sanders Wang" userId="089d73b8-785c-4012-b931-81c632b6c9c7" providerId="ADAL" clId="{123A3659-8511-42A2-8251-FCA854022362}" dt="2021-06-05T06:21:47.594" v="4994" actId="478"/>
          <ac:spMkLst>
            <pc:docMk/>
            <pc:sldMk cId="1976883006" sldId="290"/>
            <ac:spMk id="26" creationId="{74CFC936-6051-4F22-9E77-5A995A8E57D2}"/>
          </ac:spMkLst>
        </pc:spChg>
        <pc:picChg chg="del">
          <ac:chgData name="Sanders Wang" userId="089d73b8-785c-4012-b931-81c632b6c9c7" providerId="ADAL" clId="{123A3659-8511-42A2-8251-FCA854022362}" dt="2021-06-05T06:21:47.594" v="4994" actId="478"/>
          <ac:picMkLst>
            <pc:docMk/>
            <pc:sldMk cId="1976883006" sldId="290"/>
            <ac:picMk id="7" creationId="{214248E3-A916-46FF-BD2D-E6E359A80643}"/>
          </ac:picMkLst>
        </pc:picChg>
        <pc:picChg chg="del">
          <ac:chgData name="Sanders Wang" userId="089d73b8-785c-4012-b931-81c632b6c9c7" providerId="ADAL" clId="{123A3659-8511-42A2-8251-FCA854022362}" dt="2021-06-05T06:21:47.594" v="4994" actId="478"/>
          <ac:picMkLst>
            <pc:docMk/>
            <pc:sldMk cId="1976883006" sldId="290"/>
            <ac:picMk id="20" creationId="{FFE71EBA-0963-4FC7-8FB9-7F9C4E6FAA83}"/>
          </ac:picMkLst>
        </pc:picChg>
        <pc:picChg chg="del">
          <ac:chgData name="Sanders Wang" userId="089d73b8-785c-4012-b931-81c632b6c9c7" providerId="ADAL" clId="{123A3659-8511-42A2-8251-FCA854022362}" dt="2021-06-05T06:21:47.594" v="4994" actId="478"/>
          <ac:picMkLst>
            <pc:docMk/>
            <pc:sldMk cId="1976883006" sldId="290"/>
            <ac:picMk id="22" creationId="{E3FA52B1-7E7F-4C79-9134-E466C3DBAEC1}"/>
          </ac:picMkLst>
        </pc:picChg>
        <pc:picChg chg="add mod">
          <ac:chgData name="Sanders Wang" userId="089d73b8-785c-4012-b931-81c632b6c9c7" providerId="ADAL" clId="{123A3659-8511-42A2-8251-FCA854022362}" dt="2021-06-05T06:25:27.459" v="5034" actId="1076"/>
          <ac:picMkLst>
            <pc:docMk/>
            <pc:sldMk cId="1976883006" sldId="290"/>
            <ac:picMk id="1026" creationId="{AD01CF29-9758-4E02-8D84-5D7F18844FDA}"/>
          </ac:picMkLst>
        </pc:picChg>
        <pc:picChg chg="add mod">
          <ac:chgData name="Sanders Wang" userId="089d73b8-785c-4012-b931-81c632b6c9c7" providerId="ADAL" clId="{123A3659-8511-42A2-8251-FCA854022362}" dt="2021-06-05T06:25:15.337" v="5031" actId="1076"/>
          <ac:picMkLst>
            <pc:docMk/>
            <pc:sldMk cId="1976883006" sldId="290"/>
            <ac:picMk id="1028" creationId="{D2DD1DE9-E4EF-49A9-9C50-E3B1EF1A116C}"/>
          </ac:picMkLst>
        </pc:picChg>
        <pc:cxnChg chg="del">
          <ac:chgData name="Sanders Wang" userId="089d73b8-785c-4012-b931-81c632b6c9c7" providerId="ADAL" clId="{123A3659-8511-42A2-8251-FCA854022362}" dt="2021-06-05T06:21:47.594" v="4994" actId="478"/>
          <ac:cxnSpMkLst>
            <pc:docMk/>
            <pc:sldMk cId="1976883006" sldId="290"/>
            <ac:cxnSpMk id="24" creationId="{8E524E85-7ED2-4854-9734-B0FEFA2B844D}"/>
          </ac:cxnSpMkLst>
        </pc:cxnChg>
        <pc:cxnChg chg="del">
          <ac:chgData name="Sanders Wang" userId="089d73b8-785c-4012-b931-81c632b6c9c7" providerId="ADAL" clId="{123A3659-8511-42A2-8251-FCA854022362}" dt="2021-06-05T06:21:47.594" v="4994" actId="478"/>
          <ac:cxnSpMkLst>
            <pc:docMk/>
            <pc:sldMk cId="1976883006" sldId="290"/>
            <ac:cxnSpMk id="25" creationId="{7FB286CF-1F27-402F-B41F-51B6B8AA5FC9}"/>
          </ac:cxnSpMkLst>
        </pc:cxnChg>
        <pc:cxnChg chg="del">
          <ac:chgData name="Sanders Wang" userId="089d73b8-785c-4012-b931-81c632b6c9c7" providerId="ADAL" clId="{123A3659-8511-42A2-8251-FCA854022362}" dt="2021-06-05T06:21:47.594" v="4994" actId="478"/>
          <ac:cxnSpMkLst>
            <pc:docMk/>
            <pc:sldMk cId="1976883006" sldId="290"/>
            <ac:cxnSpMk id="34" creationId="{ADD8AC24-F524-4474-9CBE-41105C622BE2}"/>
          </ac:cxnSpMkLst>
        </pc:cxnChg>
        <pc:cxnChg chg="del">
          <ac:chgData name="Sanders Wang" userId="089d73b8-785c-4012-b931-81c632b6c9c7" providerId="ADAL" clId="{123A3659-8511-42A2-8251-FCA854022362}" dt="2021-06-05T06:21:47.594" v="4994" actId="478"/>
          <ac:cxnSpMkLst>
            <pc:docMk/>
            <pc:sldMk cId="1976883006" sldId="290"/>
            <ac:cxnSpMk id="35" creationId="{8EC871E6-6A05-4D98-88C9-9179F3946A18}"/>
          </ac:cxnSpMkLst>
        </pc:cxnChg>
      </pc:sldChg>
      <pc:sldChg chg="addSp delSp modSp add mod modAnim">
        <pc:chgData name="Sanders Wang" userId="089d73b8-785c-4012-b931-81c632b6c9c7" providerId="ADAL" clId="{123A3659-8511-42A2-8251-FCA854022362}" dt="2021-06-05T06:48:50.678" v="5278"/>
        <pc:sldMkLst>
          <pc:docMk/>
          <pc:sldMk cId="3497045899" sldId="291"/>
        </pc:sldMkLst>
        <pc:spChg chg="del">
          <ac:chgData name="Sanders Wang" userId="089d73b8-785c-4012-b931-81c632b6c9c7" providerId="ADAL" clId="{123A3659-8511-42A2-8251-FCA854022362}" dt="2021-06-05T06:26:22.860" v="5049" actId="478"/>
          <ac:spMkLst>
            <pc:docMk/>
            <pc:sldMk cId="3497045899" sldId="291"/>
            <ac:spMk id="3" creationId="{E6EC82EE-7B40-4B80-A50A-DD796F721F95}"/>
          </ac:spMkLst>
        </pc:spChg>
        <pc:spChg chg="del">
          <ac:chgData name="Sanders Wang" userId="089d73b8-785c-4012-b931-81c632b6c9c7" providerId="ADAL" clId="{123A3659-8511-42A2-8251-FCA854022362}" dt="2021-06-05T06:26:31.897" v="5052" actId="478"/>
          <ac:spMkLst>
            <pc:docMk/>
            <pc:sldMk cId="3497045899" sldId="291"/>
            <ac:spMk id="6" creationId="{B79F2C79-AB08-4EFE-B912-66183527CF1F}"/>
          </ac:spMkLst>
        </pc:spChg>
        <pc:spChg chg="del">
          <ac:chgData name="Sanders Wang" userId="089d73b8-785c-4012-b931-81c632b6c9c7" providerId="ADAL" clId="{123A3659-8511-42A2-8251-FCA854022362}" dt="2021-06-05T06:26:34.778" v="5053" actId="478"/>
          <ac:spMkLst>
            <pc:docMk/>
            <pc:sldMk cId="3497045899" sldId="291"/>
            <ac:spMk id="9" creationId="{BC7C6DC4-5361-44CE-9A97-8F264A0154BD}"/>
          </ac:spMkLst>
        </pc:spChg>
        <pc:spChg chg="add mod">
          <ac:chgData name="Sanders Wang" userId="089d73b8-785c-4012-b931-81c632b6c9c7" providerId="ADAL" clId="{123A3659-8511-42A2-8251-FCA854022362}" dt="2021-06-05T06:43:00.587" v="5223" actId="164"/>
          <ac:spMkLst>
            <pc:docMk/>
            <pc:sldMk cId="3497045899" sldId="291"/>
            <ac:spMk id="31" creationId="{FD1FCC05-086A-4D23-8F48-3B6FAA26F264}"/>
          </ac:spMkLst>
        </pc:spChg>
        <pc:spChg chg="add mod">
          <ac:chgData name="Sanders Wang" userId="089d73b8-785c-4012-b931-81c632b6c9c7" providerId="ADAL" clId="{123A3659-8511-42A2-8251-FCA854022362}" dt="2021-06-05T06:43:00.587" v="5223" actId="164"/>
          <ac:spMkLst>
            <pc:docMk/>
            <pc:sldMk cId="3497045899" sldId="291"/>
            <ac:spMk id="34" creationId="{DC4DAFC3-A66B-415B-B023-5C79C326A952}"/>
          </ac:spMkLst>
        </pc:spChg>
        <pc:spChg chg="add mod">
          <ac:chgData name="Sanders Wang" userId="089d73b8-785c-4012-b931-81c632b6c9c7" providerId="ADAL" clId="{123A3659-8511-42A2-8251-FCA854022362}" dt="2021-06-05T06:43:00.587" v="5223" actId="164"/>
          <ac:spMkLst>
            <pc:docMk/>
            <pc:sldMk cId="3497045899" sldId="291"/>
            <ac:spMk id="41" creationId="{FB503608-DBA1-4AB2-BC3C-87CDF6431794}"/>
          </ac:spMkLst>
        </pc:spChg>
        <pc:spChg chg="add mod">
          <ac:chgData name="Sanders Wang" userId="089d73b8-785c-4012-b931-81c632b6c9c7" providerId="ADAL" clId="{123A3659-8511-42A2-8251-FCA854022362}" dt="2021-06-05T06:43:00.587" v="5223" actId="164"/>
          <ac:spMkLst>
            <pc:docMk/>
            <pc:sldMk cId="3497045899" sldId="291"/>
            <ac:spMk id="42" creationId="{ED2A8887-064D-48CD-A161-BD3FB498A560}"/>
          </ac:spMkLst>
        </pc:spChg>
        <pc:spChg chg="add mod">
          <ac:chgData name="Sanders Wang" userId="089d73b8-785c-4012-b931-81c632b6c9c7" providerId="ADAL" clId="{123A3659-8511-42A2-8251-FCA854022362}" dt="2021-06-05T06:44:25.245" v="5235" actId="1076"/>
          <ac:spMkLst>
            <pc:docMk/>
            <pc:sldMk cId="3497045899" sldId="291"/>
            <ac:spMk id="43" creationId="{6AE5251F-CEA4-45C3-94BC-C99454BB17C9}"/>
          </ac:spMkLst>
        </pc:spChg>
        <pc:spChg chg="add mod">
          <ac:chgData name="Sanders Wang" userId="089d73b8-785c-4012-b931-81c632b6c9c7" providerId="ADAL" clId="{123A3659-8511-42A2-8251-FCA854022362}" dt="2021-06-05T06:43:00.587" v="5223" actId="164"/>
          <ac:spMkLst>
            <pc:docMk/>
            <pc:sldMk cId="3497045899" sldId="291"/>
            <ac:spMk id="44" creationId="{3A4EF44D-2389-405F-BDC4-A568480A14D9}"/>
          </ac:spMkLst>
        </pc:spChg>
        <pc:spChg chg="add mod">
          <ac:chgData name="Sanders Wang" userId="089d73b8-785c-4012-b931-81c632b6c9c7" providerId="ADAL" clId="{123A3659-8511-42A2-8251-FCA854022362}" dt="2021-06-05T06:44:25.245" v="5235" actId="1076"/>
          <ac:spMkLst>
            <pc:docMk/>
            <pc:sldMk cId="3497045899" sldId="291"/>
            <ac:spMk id="45" creationId="{0B4707BE-C546-4D59-BD63-E8E7A174F22C}"/>
          </ac:spMkLst>
        </pc:spChg>
        <pc:spChg chg="add mod">
          <ac:chgData name="Sanders Wang" userId="089d73b8-785c-4012-b931-81c632b6c9c7" providerId="ADAL" clId="{123A3659-8511-42A2-8251-FCA854022362}" dt="2021-06-05T06:43:51.245" v="5228" actId="164"/>
          <ac:spMkLst>
            <pc:docMk/>
            <pc:sldMk cId="3497045899" sldId="291"/>
            <ac:spMk id="51" creationId="{AF49820E-CE42-4CCD-90F3-63C739AC071A}"/>
          </ac:spMkLst>
        </pc:spChg>
        <pc:spChg chg="add mod">
          <ac:chgData name="Sanders Wang" userId="089d73b8-785c-4012-b931-81c632b6c9c7" providerId="ADAL" clId="{123A3659-8511-42A2-8251-FCA854022362}" dt="2021-06-05T06:46:05.396" v="5251" actId="164"/>
          <ac:spMkLst>
            <pc:docMk/>
            <pc:sldMk cId="3497045899" sldId="291"/>
            <ac:spMk id="85" creationId="{2797AADF-07E7-4B50-915F-384564BD1059}"/>
          </ac:spMkLst>
        </pc:spChg>
        <pc:spChg chg="add del mod">
          <ac:chgData name="Sanders Wang" userId="089d73b8-785c-4012-b931-81c632b6c9c7" providerId="ADAL" clId="{123A3659-8511-42A2-8251-FCA854022362}" dt="2021-06-05T06:37:54.609" v="5163" actId="478"/>
          <ac:spMkLst>
            <pc:docMk/>
            <pc:sldMk cId="3497045899" sldId="291"/>
            <ac:spMk id="86" creationId="{5F105E7F-77F6-4060-9640-5BD6ECECE10E}"/>
          </ac:spMkLst>
        </pc:spChg>
        <pc:spChg chg="add del mod">
          <ac:chgData name="Sanders Wang" userId="089d73b8-785c-4012-b931-81c632b6c9c7" providerId="ADAL" clId="{123A3659-8511-42A2-8251-FCA854022362}" dt="2021-06-05T06:37:22.114" v="5151" actId="478"/>
          <ac:spMkLst>
            <pc:docMk/>
            <pc:sldMk cId="3497045899" sldId="291"/>
            <ac:spMk id="91" creationId="{E84600A9-40A7-437C-AFE5-44F4FF5B5BCE}"/>
          </ac:spMkLst>
        </pc:spChg>
        <pc:spChg chg="add del mod">
          <ac:chgData name="Sanders Wang" userId="089d73b8-785c-4012-b931-81c632b6c9c7" providerId="ADAL" clId="{123A3659-8511-42A2-8251-FCA854022362}" dt="2021-06-05T06:37:25.434" v="5152" actId="478"/>
          <ac:spMkLst>
            <pc:docMk/>
            <pc:sldMk cId="3497045899" sldId="291"/>
            <ac:spMk id="92" creationId="{6A65941A-8298-4E60-9F13-F0D13101DC19}"/>
          </ac:spMkLst>
        </pc:spChg>
        <pc:spChg chg="add mod">
          <ac:chgData name="Sanders Wang" userId="089d73b8-785c-4012-b931-81c632b6c9c7" providerId="ADAL" clId="{123A3659-8511-42A2-8251-FCA854022362}" dt="2021-06-05T06:45:52.896" v="5250" actId="164"/>
          <ac:spMkLst>
            <pc:docMk/>
            <pc:sldMk cId="3497045899" sldId="291"/>
            <ac:spMk id="93" creationId="{FD87C329-1E7D-421E-BE48-3C701FBE377A}"/>
          </ac:spMkLst>
        </pc:spChg>
        <pc:spChg chg="add mod">
          <ac:chgData name="Sanders Wang" userId="089d73b8-785c-4012-b931-81c632b6c9c7" providerId="ADAL" clId="{123A3659-8511-42A2-8251-FCA854022362}" dt="2021-06-05T06:43:51.245" v="5228" actId="164"/>
          <ac:spMkLst>
            <pc:docMk/>
            <pc:sldMk cId="3497045899" sldId="291"/>
            <ac:spMk id="100" creationId="{17303115-DC2A-415A-B78D-56935BC45258}"/>
          </ac:spMkLst>
        </pc:spChg>
        <pc:spChg chg="add mod">
          <ac:chgData name="Sanders Wang" userId="089d73b8-785c-4012-b931-81c632b6c9c7" providerId="ADAL" clId="{123A3659-8511-42A2-8251-FCA854022362}" dt="2021-06-05T06:43:51.245" v="5228" actId="164"/>
          <ac:spMkLst>
            <pc:docMk/>
            <pc:sldMk cId="3497045899" sldId="291"/>
            <ac:spMk id="108" creationId="{7F528710-5E51-4FBC-81A2-404F9D66D368}"/>
          </ac:spMkLst>
        </pc:spChg>
        <pc:spChg chg="add mod">
          <ac:chgData name="Sanders Wang" userId="089d73b8-785c-4012-b931-81c632b6c9c7" providerId="ADAL" clId="{123A3659-8511-42A2-8251-FCA854022362}" dt="2021-06-05T06:43:51.245" v="5228" actId="164"/>
          <ac:spMkLst>
            <pc:docMk/>
            <pc:sldMk cId="3497045899" sldId="291"/>
            <ac:spMk id="109" creationId="{513426FA-2305-4752-B7BE-459DCD26F13A}"/>
          </ac:spMkLst>
        </pc:spChg>
        <pc:spChg chg="add mod">
          <ac:chgData name="Sanders Wang" userId="089d73b8-785c-4012-b931-81c632b6c9c7" providerId="ADAL" clId="{123A3659-8511-42A2-8251-FCA854022362}" dt="2021-06-05T06:43:51.245" v="5228" actId="164"/>
          <ac:spMkLst>
            <pc:docMk/>
            <pc:sldMk cId="3497045899" sldId="291"/>
            <ac:spMk id="110" creationId="{CE512728-9FF3-4826-A3A3-ED9F59C48237}"/>
          </ac:spMkLst>
        </pc:spChg>
        <pc:spChg chg="add mod">
          <ac:chgData name="Sanders Wang" userId="089d73b8-785c-4012-b931-81c632b6c9c7" providerId="ADAL" clId="{123A3659-8511-42A2-8251-FCA854022362}" dt="2021-06-05T06:46:32.440" v="5252" actId="164"/>
          <ac:spMkLst>
            <pc:docMk/>
            <pc:sldMk cId="3497045899" sldId="291"/>
            <ac:spMk id="140" creationId="{FA5C9109-6156-49EB-9880-A023BCCC892C}"/>
          </ac:spMkLst>
        </pc:spChg>
        <pc:spChg chg="add mod">
          <ac:chgData name="Sanders Wang" userId="089d73b8-785c-4012-b931-81c632b6c9c7" providerId="ADAL" clId="{123A3659-8511-42A2-8251-FCA854022362}" dt="2021-06-05T06:46:40.658" v="5253" actId="164"/>
          <ac:spMkLst>
            <pc:docMk/>
            <pc:sldMk cId="3497045899" sldId="291"/>
            <ac:spMk id="143" creationId="{B62FF2E4-0DF1-4776-B360-B8251F20FEB3}"/>
          </ac:spMkLst>
        </pc:spChg>
        <pc:spChg chg="add del mod">
          <ac:chgData name="Sanders Wang" userId="089d73b8-785c-4012-b931-81c632b6c9c7" providerId="ADAL" clId="{123A3659-8511-42A2-8251-FCA854022362}" dt="2021-06-05T06:46:53.398" v="5255" actId="478"/>
          <ac:spMkLst>
            <pc:docMk/>
            <pc:sldMk cId="3497045899" sldId="291"/>
            <ac:spMk id="160" creationId="{BAB4573E-E8B4-4AD7-90A5-C9DD80DC01ED}"/>
          </ac:spMkLst>
        </pc:spChg>
        <pc:grpChg chg="add mod">
          <ac:chgData name="Sanders Wang" userId="089d73b8-785c-4012-b931-81c632b6c9c7" providerId="ADAL" clId="{123A3659-8511-42A2-8251-FCA854022362}" dt="2021-06-05T06:44:08.064" v="5230" actId="1076"/>
          <ac:grpSpMkLst>
            <pc:docMk/>
            <pc:sldMk cId="3497045899" sldId="291"/>
            <ac:grpSpMk id="1032" creationId="{F2DF06E8-A503-4B52-843C-D300AD5BE9C8}"/>
          </ac:grpSpMkLst>
        </pc:grpChg>
        <pc:grpChg chg="add mod">
          <ac:chgData name="Sanders Wang" userId="089d73b8-785c-4012-b931-81c632b6c9c7" providerId="ADAL" clId="{123A3659-8511-42A2-8251-FCA854022362}" dt="2021-06-05T06:47:03.624" v="5259" actId="1076"/>
          <ac:grpSpMkLst>
            <pc:docMk/>
            <pc:sldMk cId="3497045899" sldId="291"/>
            <ac:grpSpMk id="1033" creationId="{58D8787F-5B1C-4E84-A134-A752B7AA709D}"/>
          </ac:grpSpMkLst>
        </pc:grpChg>
        <pc:grpChg chg="add mod">
          <ac:chgData name="Sanders Wang" userId="089d73b8-785c-4012-b931-81c632b6c9c7" providerId="ADAL" clId="{123A3659-8511-42A2-8251-FCA854022362}" dt="2021-06-05T06:45:52.896" v="5250" actId="164"/>
          <ac:grpSpMkLst>
            <pc:docMk/>
            <pc:sldMk cId="3497045899" sldId="291"/>
            <ac:grpSpMk id="1038" creationId="{8A8BA3AE-7625-487B-8F32-03ADA1AFEB21}"/>
          </ac:grpSpMkLst>
        </pc:grpChg>
        <pc:grpChg chg="add mod">
          <ac:chgData name="Sanders Wang" userId="089d73b8-785c-4012-b931-81c632b6c9c7" providerId="ADAL" clId="{123A3659-8511-42A2-8251-FCA854022362}" dt="2021-06-05T06:46:05.396" v="5251" actId="164"/>
          <ac:grpSpMkLst>
            <pc:docMk/>
            <pc:sldMk cId="3497045899" sldId="291"/>
            <ac:grpSpMk id="1039" creationId="{FB4D659A-0FA9-46CF-8E5C-42E993EF94C7}"/>
          </ac:grpSpMkLst>
        </pc:grpChg>
        <pc:grpChg chg="add mod">
          <ac:chgData name="Sanders Wang" userId="089d73b8-785c-4012-b931-81c632b6c9c7" providerId="ADAL" clId="{123A3659-8511-42A2-8251-FCA854022362}" dt="2021-06-05T06:46:32.440" v="5252" actId="164"/>
          <ac:grpSpMkLst>
            <pc:docMk/>
            <pc:sldMk cId="3497045899" sldId="291"/>
            <ac:grpSpMk id="1040" creationId="{796C9290-7D6C-4149-890B-9D1F35CB5410}"/>
          </ac:grpSpMkLst>
        </pc:grpChg>
        <pc:grpChg chg="add mod">
          <ac:chgData name="Sanders Wang" userId="089d73b8-785c-4012-b931-81c632b6c9c7" providerId="ADAL" clId="{123A3659-8511-42A2-8251-FCA854022362}" dt="2021-06-05T06:46:40.658" v="5253" actId="164"/>
          <ac:grpSpMkLst>
            <pc:docMk/>
            <pc:sldMk cId="3497045899" sldId="291"/>
            <ac:grpSpMk id="1041" creationId="{EA60ACCF-A367-4862-8CC9-89B8A9BE2DC7}"/>
          </ac:grpSpMkLst>
        </pc:grpChg>
        <pc:grpChg chg="add mod">
          <ac:chgData name="Sanders Wang" userId="089d73b8-785c-4012-b931-81c632b6c9c7" providerId="ADAL" clId="{123A3659-8511-42A2-8251-FCA854022362}" dt="2021-06-05T06:47:38.636" v="5268" actId="164"/>
          <ac:grpSpMkLst>
            <pc:docMk/>
            <pc:sldMk cId="3497045899" sldId="291"/>
            <ac:grpSpMk id="1045" creationId="{09C0CA9A-6EC3-446D-9C60-2B91FD51FCCF}"/>
          </ac:grpSpMkLst>
        </pc:grpChg>
        <pc:grpChg chg="add mod">
          <ac:chgData name="Sanders Wang" userId="089d73b8-785c-4012-b931-81c632b6c9c7" providerId="ADAL" clId="{123A3659-8511-42A2-8251-FCA854022362}" dt="2021-06-05T06:47:44.282" v="5269" actId="164"/>
          <ac:grpSpMkLst>
            <pc:docMk/>
            <pc:sldMk cId="3497045899" sldId="291"/>
            <ac:grpSpMk id="1046" creationId="{950E3C0F-9409-4502-AB9D-DFE9F5FB0984}"/>
          </ac:grpSpMkLst>
        </pc:grpChg>
        <pc:picChg chg="add mod">
          <ac:chgData name="Sanders Wang" userId="089d73b8-785c-4012-b931-81c632b6c9c7" providerId="ADAL" clId="{123A3659-8511-42A2-8251-FCA854022362}" dt="2021-06-05T06:43:00.587" v="5223" actId="164"/>
          <ac:picMkLst>
            <pc:docMk/>
            <pc:sldMk cId="3497045899" sldId="291"/>
            <ac:picMk id="15" creationId="{B2A3325B-EB17-4375-B21B-B8F37754EE73}"/>
          </ac:picMkLst>
        </pc:picChg>
        <pc:picChg chg="add mod">
          <ac:chgData name="Sanders Wang" userId="089d73b8-785c-4012-b931-81c632b6c9c7" providerId="ADAL" clId="{123A3659-8511-42A2-8251-FCA854022362}" dt="2021-06-05T06:43:51.245" v="5228" actId="164"/>
          <ac:picMkLst>
            <pc:docMk/>
            <pc:sldMk cId="3497045899" sldId="291"/>
            <ac:picMk id="46" creationId="{25FC0879-5772-4374-BBAD-89A9D181291D}"/>
          </ac:picMkLst>
        </pc:picChg>
        <pc:picChg chg="add del mod">
          <ac:chgData name="Sanders Wang" userId="089d73b8-785c-4012-b931-81c632b6c9c7" providerId="ADAL" clId="{123A3659-8511-42A2-8251-FCA854022362}" dt="2021-06-05T06:37:19.005" v="5150" actId="478"/>
          <ac:picMkLst>
            <pc:docMk/>
            <pc:sldMk cId="3497045899" sldId="291"/>
            <ac:picMk id="76" creationId="{81DA5C72-4E68-4395-896B-3B83B574C6B0}"/>
          </ac:picMkLst>
        </pc:picChg>
        <pc:picChg chg="add mod">
          <ac:chgData name="Sanders Wang" userId="089d73b8-785c-4012-b931-81c632b6c9c7" providerId="ADAL" clId="{123A3659-8511-42A2-8251-FCA854022362}" dt="2021-06-05T06:47:44.282" v="5269" actId="164"/>
          <ac:picMkLst>
            <pc:docMk/>
            <pc:sldMk cId="3497045899" sldId="291"/>
            <ac:picMk id="147" creationId="{126EC7D1-F963-480B-AC19-FD778EE0D857}"/>
          </ac:picMkLst>
        </pc:picChg>
        <pc:picChg chg="add mod">
          <ac:chgData name="Sanders Wang" userId="089d73b8-785c-4012-b931-81c632b6c9c7" providerId="ADAL" clId="{123A3659-8511-42A2-8251-FCA854022362}" dt="2021-06-05T06:47:38.636" v="5268" actId="164"/>
          <ac:picMkLst>
            <pc:docMk/>
            <pc:sldMk cId="3497045899" sldId="291"/>
            <ac:picMk id="161" creationId="{FC1715F9-C505-4D77-B6B6-ABF3E5246BF9}"/>
          </ac:picMkLst>
        </pc:picChg>
        <pc:picChg chg="mod">
          <ac:chgData name="Sanders Wang" userId="089d73b8-785c-4012-b931-81c632b6c9c7" providerId="ADAL" clId="{123A3659-8511-42A2-8251-FCA854022362}" dt="2021-06-05T06:48:25.633" v="5274" actId="1076"/>
          <ac:picMkLst>
            <pc:docMk/>
            <pc:sldMk cId="3497045899" sldId="291"/>
            <ac:picMk id="1026" creationId="{AD01CF29-9758-4E02-8D84-5D7F18844FDA}"/>
          </ac:picMkLst>
        </pc:picChg>
        <pc:picChg chg="mod">
          <ac:chgData name="Sanders Wang" userId="089d73b8-785c-4012-b931-81c632b6c9c7" providerId="ADAL" clId="{123A3659-8511-42A2-8251-FCA854022362}" dt="2021-06-05T06:44:28.282" v="5236" actId="1076"/>
          <ac:picMkLst>
            <pc:docMk/>
            <pc:sldMk cId="3497045899" sldId="291"/>
            <ac:picMk id="1028" creationId="{D2DD1DE9-E4EF-49A9-9C50-E3B1EF1A116C}"/>
          </ac:picMkLst>
        </pc:picChg>
        <pc:cxnChg chg="add mod">
          <ac:chgData name="Sanders Wang" userId="089d73b8-785c-4012-b931-81c632b6c9c7" providerId="ADAL" clId="{123A3659-8511-42A2-8251-FCA854022362}" dt="2021-06-05T06:43:00.587" v="5223" actId="164"/>
          <ac:cxnSpMkLst>
            <pc:docMk/>
            <pc:sldMk cId="3497045899" sldId="291"/>
            <ac:cxnSpMk id="17" creationId="{F29FEABF-8FEA-4775-AD1B-A14209E6CF7F}"/>
          </ac:cxnSpMkLst>
        </pc:cxnChg>
        <pc:cxnChg chg="add mod">
          <ac:chgData name="Sanders Wang" userId="089d73b8-785c-4012-b931-81c632b6c9c7" providerId="ADAL" clId="{123A3659-8511-42A2-8251-FCA854022362}" dt="2021-06-05T06:43:00.587" v="5223" actId="164"/>
          <ac:cxnSpMkLst>
            <pc:docMk/>
            <pc:sldMk cId="3497045899" sldId="291"/>
            <ac:cxnSpMk id="19" creationId="{1442C240-66BF-4FA1-8E2E-18B00E1D1CCB}"/>
          </ac:cxnSpMkLst>
        </pc:cxnChg>
        <pc:cxnChg chg="add mod">
          <ac:chgData name="Sanders Wang" userId="089d73b8-785c-4012-b931-81c632b6c9c7" providerId="ADAL" clId="{123A3659-8511-42A2-8251-FCA854022362}" dt="2021-06-05T06:43:00.587" v="5223" actId="164"/>
          <ac:cxnSpMkLst>
            <pc:docMk/>
            <pc:sldMk cId="3497045899" sldId="291"/>
            <ac:cxnSpMk id="20" creationId="{6F994E03-ACAB-4815-9B2E-7C213DD6F9FA}"/>
          </ac:cxnSpMkLst>
        </pc:cxnChg>
        <pc:cxnChg chg="add mod">
          <ac:chgData name="Sanders Wang" userId="089d73b8-785c-4012-b931-81c632b6c9c7" providerId="ADAL" clId="{123A3659-8511-42A2-8251-FCA854022362}" dt="2021-06-05T06:43:00.587" v="5223" actId="164"/>
          <ac:cxnSpMkLst>
            <pc:docMk/>
            <pc:sldMk cId="3497045899" sldId="291"/>
            <ac:cxnSpMk id="21" creationId="{CB380621-B10A-4118-A506-110222E2A9BD}"/>
          </ac:cxnSpMkLst>
        </pc:cxnChg>
        <pc:cxnChg chg="add mod">
          <ac:chgData name="Sanders Wang" userId="089d73b8-785c-4012-b931-81c632b6c9c7" providerId="ADAL" clId="{123A3659-8511-42A2-8251-FCA854022362}" dt="2021-06-05T06:43:00.587" v="5223" actId="164"/>
          <ac:cxnSpMkLst>
            <pc:docMk/>
            <pc:sldMk cId="3497045899" sldId="291"/>
            <ac:cxnSpMk id="22" creationId="{C52B6C0C-3DC9-46C6-B521-C15B076BD637}"/>
          </ac:cxnSpMkLst>
        </pc:cxnChg>
        <pc:cxnChg chg="add mod">
          <ac:chgData name="Sanders Wang" userId="089d73b8-785c-4012-b931-81c632b6c9c7" providerId="ADAL" clId="{123A3659-8511-42A2-8251-FCA854022362}" dt="2021-06-05T06:43:00.587" v="5223" actId="164"/>
          <ac:cxnSpMkLst>
            <pc:docMk/>
            <pc:sldMk cId="3497045899" sldId="291"/>
            <ac:cxnSpMk id="24" creationId="{A6D8575A-B908-4F07-88D9-305C187F98BF}"/>
          </ac:cxnSpMkLst>
        </pc:cxnChg>
        <pc:cxnChg chg="add mod">
          <ac:chgData name="Sanders Wang" userId="089d73b8-785c-4012-b931-81c632b6c9c7" providerId="ADAL" clId="{123A3659-8511-42A2-8251-FCA854022362}" dt="2021-06-05T06:43:00.587" v="5223" actId="164"/>
          <ac:cxnSpMkLst>
            <pc:docMk/>
            <pc:sldMk cId="3497045899" sldId="291"/>
            <ac:cxnSpMk id="26" creationId="{08368022-A150-44CD-9792-7F091D63B218}"/>
          </ac:cxnSpMkLst>
        </pc:cxnChg>
        <pc:cxnChg chg="add mod">
          <ac:chgData name="Sanders Wang" userId="089d73b8-785c-4012-b931-81c632b6c9c7" providerId="ADAL" clId="{123A3659-8511-42A2-8251-FCA854022362}" dt="2021-06-05T06:43:00.587" v="5223" actId="164"/>
          <ac:cxnSpMkLst>
            <pc:docMk/>
            <pc:sldMk cId="3497045899" sldId="291"/>
            <ac:cxnSpMk id="29" creationId="{06787084-52D3-4426-AB9E-24E86352C22D}"/>
          </ac:cxnSpMkLst>
        </pc:cxnChg>
        <pc:cxnChg chg="add mod">
          <ac:chgData name="Sanders Wang" userId="089d73b8-785c-4012-b931-81c632b6c9c7" providerId="ADAL" clId="{123A3659-8511-42A2-8251-FCA854022362}" dt="2021-06-05T06:43:00.587" v="5223" actId="164"/>
          <ac:cxnSpMkLst>
            <pc:docMk/>
            <pc:sldMk cId="3497045899" sldId="291"/>
            <ac:cxnSpMk id="35" creationId="{A2096A95-5870-4B43-94A5-A9BD09A77150}"/>
          </ac:cxnSpMkLst>
        </pc:cxnChg>
        <pc:cxnChg chg="add mod">
          <ac:chgData name="Sanders Wang" userId="089d73b8-785c-4012-b931-81c632b6c9c7" providerId="ADAL" clId="{123A3659-8511-42A2-8251-FCA854022362}" dt="2021-06-05T06:43:00.587" v="5223" actId="164"/>
          <ac:cxnSpMkLst>
            <pc:docMk/>
            <pc:sldMk cId="3497045899" sldId="291"/>
            <ac:cxnSpMk id="36" creationId="{8C161E16-39EF-4CF5-957A-FA3272193375}"/>
          </ac:cxnSpMkLst>
        </pc:cxnChg>
        <pc:cxnChg chg="add mod">
          <ac:chgData name="Sanders Wang" userId="089d73b8-785c-4012-b931-81c632b6c9c7" providerId="ADAL" clId="{123A3659-8511-42A2-8251-FCA854022362}" dt="2021-06-05T06:43:00.587" v="5223" actId="164"/>
          <ac:cxnSpMkLst>
            <pc:docMk/>
            <pc:sldMk cId="3497045899" sldId="291"/>
            <ac:cxnSpMk id="39" creationId="{9DBDB815-6791-4EA5-AD14-E30EBC480605}"/>
          </ac:cxnSpMkLst>
        </pc:cxnChg>
        <pc:cxnChg chg="add mod">
          <ac:chgData name="Sanders Wang" userId="089d73b8-785c-4012-b931-81c632b6c9c7" providerId="ADAL" clId="{123A3659-8511-42A2-8251-FCA854022362}" dt="2021-06-05T06:43:00.587" v="5223" actId="164"/>
          <ac:cxnSpMkLst>
            <pc:docMk/>
            <pc:sldMk cId="3497045899" sldId="291"/>
            <ac:cxnSpMk id="40" creationId="{065A483B-558C-48AC-AF3D-811BFBF205BC}"/>
          </ac:cxnSpMkLst>
        </pc:cxnChg>
        <pc:cxnChg chg="add del mod">
          <ac:chgData name="Sanders Wang" userId="089d73b8-785c-4012-b931-81c632b6c9c7" providerId="ADAL" clId="{123A3659-8511-42A2-8251-FCA854022362}" dt="2021-06-05T06:38:39.868" v="5168" actId="478"/>
          <ac:cxnSpMkLst>
            <pc:docMk/>
            <pc:sldMk cId="3497045899" sldId="291"/>
            <ac:cxnSpMk id="47" creationId="{BA7BA0A5-56FF-4AF1-BF01-43FF7546D0EA}"/>
          </ac:cxnSpMkLst>
        </pc:cxnChg>
        <pc:cxnChg chg="add del mod">
          <ac:chgData name="Sanders Wang" userId="089d73b8-785c-4012-b931-81c632b6c9c7" providerId="ADAL" clId="{123A3659-8511-42A2-8251-FCA854022362}" dt="2021-06-05T06:38:53.310" v="5171" actId="478"/>
          <ac:cxnSpMkLst>
            <pc:docMk/>
            <pc:sldMk cId="3497045899" sldId="291"/>
            <ac:cxnSpMk id="48" creationId="{7EA291AE-A74A-4A07-B517-BA80688543FB}"/>
          </ac:cxnSpMkLst>
        </pc:cxnChg>
        <pc:cxnChg chg="add del mod">
          <ac:chgData name="Sanders Wang" userId="089d73b8-785c-4012-b931-81c632b6c9c7" providerId="ADAL" clId="{123A3659-8511-42A2-8251-FCA854022362}" dt="2021-06-05T06:38:49.240" v="5169" actId="478"/>
          <ac:cxnSpMkLst>
            <pc:docMk/>
            <pc:sldMk cId="3497045899" sldId="291"/>
            <ac:cxnSpMk id="49" creationId="{2CC3D901-81E5-43F6-920D-D14553CFB02D}"/>
          </ac:cxnSpMkLst>
        </pc:cxnChg>
        <pc:cxnChg chg="add del mod">
          <ac:chgData name="Sanders Wang" userId="089d73b8-785c-4012-b931-81c632b6c9c7" providerId="ADAL" clId="{123A3659-8511-42A2-8251-FCA854022362}" dt="2021-06-05T06:38:51.277" v="5170" actId="478"/>
          <ac:cxnSpMkLst>
            <pc:docMk/>
            <pc:sldMk cId="3497045899" sldId="291"/>
            <ac:cxnSpMk id="50" creationId="{FDDC9C65-0324-453A-AD1F-BF52EBE4DB00}"/>
          </ac:cxnSpMkLst>
        </pc:cxnChg>
        <pc:cxnChg chg="add mod">
          <ac:chgData name="Sanders Wang" userId="089d73b8-785c-4012-b931-81c632b6c9c7" providerId="ADAL" clId="{123A3659-8511-42A2-8251-FCA854022362}" dt="2021-06-05T06:43:00.587" v="5223" actId="164"/>
          <ac:cxnSpMkLst>
            <pc:docMk/>
            <pc:sldMk cId="3497045899" sldId="291"/>
            <ac:cxnSpMk id="63" creationId="{2BC08129-681D-44CC-B017-587759DA3D65}"/>
          </ac:cxnSpMkLst>
        </pc:cxnChg>
        <pc:cxnChg chg="add mod">
          <ac:chgData name="Sanders Wang" userId="089d73b8-785c-4012-b931-81c632b6c9c7" providerId="ADAL" clId="{123A3659-8511-42A2-8251-FCA854022362}" dt="2021-06-05T06:43:00.587" v="5223" actId="164"/>
          <ac:cxnSpMkLst>
            <pc:docMk/>
            <pc:sldMk cId="3497045899" sldId="291"/>
            <ac:cxnSpMk id="64" creationId="{3EC9720D-5A37-4707-A23B-5A440E366BE6}"/>
          </ac:cxnSpMkLst>
        </pc:cxnChg>
        <pc:cxnChg chg="add mod">
          <ac:chgData name="Sanders Wang" userId="089d73b8-785c-4012-b931-81c632b6c9c7" providerId="ADAL" clId="{123A3659-8511-42A2-8251-FCA854022362}" dt="2021-06-05T06:43:00.587" v="5223" actId="164"/>
          <ac:cxnSpMkLst>
            <pc:docMk/>
            <pc:sldMk cId="3497045899" sldId="291"/>
            <ac:cxnSpMk id="66" creationId="{17E21DB1-16C3-4F13-AB0F-08F9FD6504C7}"/>
          </ac:cxnSpMkLst>
        </pc:cxnChg>
        <pc:cxnChg chg="add mod">
          <ac:chgData name="Sanders Wang" userId="089d73b8-785c-4012-b931-81c632b6c9c7" providerId="ADAL" clId="{123A3659-8511-42A2-8251-FCA854022362}" dt="2021-06-05T06:43:00.587" v="5223" actId="164"/>
          <ac:cxnSpMkLst>
            <pc:docMk/>
            <pc:sldMk cId="3497045899" sldId="291"/>
            <ac:cxnSpMk id="68" creationId="{7B71AA53-B49C-4CB1-BF0D-08E1973E5ED6}"/>
          </ac:cxnSpMkLst>
        </pc:cxnChg>
        <pc:cxnChg chg="add mod">
          <ac:chgData name="Sanders Wang" userId="089d73b8-785c-4012-b931-81c632b6c9c7" providerId="ADAL" clId="{123A3659-8511-42A2-8251-FCA854022362}" dt="2021-06-05T06:43:00.587" v="5223" actId="164"/>
          <ac:cxnSpMkLst>
            <pc:docMk/>
            <pc:sldMk cId="3497045899" sldId="291"/>
            <ac:cxnSpMk id="70" creationId="{EBB49D6D-F4EC-41BD-A12A-A163AE11D09E}"/>
          </ac:cxnSpMkLst>
        </pc:cxnChg>
        <pc:cxnChg chg="add mod">
          <ac:chgData name="Sanders Wang" userId="089d73b8-785c-4012-b931-81c632b6c9c7" providerId="ADAL" clId="{123A3659-8511-42A2-8251-FCA854022362}" dt="2021-06-05T06:43:00.587" v="5223" actId="164"/>
          <ac:cxnSpMkLst>
            <pc:docMk/>
            <pc:sldMk cId="3497045899" sldId="291"/>
            <ac:cxnSpMk id="72" creationId="{F80068A8-3096-4302-AC88-C573E8CC5229}"/>
          </ac:cxnSpMkLst>
        </pc:cxnChg>
        <pc:cxnChg chg="add del mod">
          <ac:chgData name="Sanders Wang" userId="089d73b8-785c-4012-b931-81c632b6c9c7" providerId="ADAL" clId="{123A3659-8511-42A2-8251-FCA854022362}" dt="2021-06-05T06:37:28.679" v="5153" actId="478"/>
          <ac:cxnSpMkLst>
            <pc:docMk/>
            <pc:sldMk cId="3497045899" sldId="291"/>
            <ac:cxnSpMk id="77" creationId="{37C4D87A-62A2-4191-A30B-4628CCA6F344}"/>
          </ac:cxnSpMkLst>
        </pc:cxnChg>
        <pc:cxnChg chg="add del mod">
          <ac:chgData name="Sanders Wang" userId="089d73b8-785c-4012-b931-81c632b6c9c7" providerId="ADAL" clId="{123A3659-8511-42A2-8251-FCA854022362}" dt="2021-06-05T06:37:43.926" v="5160" actId="478"/>
          <ac:cxnSpMkLst>
            <pc:docMk/>
            <pc:sldMk cId="3497045899" sldId="291"/>
            <ac:cxnSpMk id="78" creationId="{C4972EA2-4A35-494D-B248-1D688E38193E}"/>
          </ac:cxnSpMkLst>
        </pc:cxnChg>
        <pc:cxnChg chg="add del mod">
          <ac:chgData name="Sanders Wang" userId="089d73b8-785c-4012-b931-81c632b6c9c7" providerId="ADAL" clId="{123A3659-8511-42A2-8251-FCA854022362}" dt="2021-06-05T06:37:37.398" v="5157" actId="478"/>
          <ac:cxnSpMkLst>
            <pc:docMk/>
            <pc:sldMk cId="3497045899" sldId="291"/>
            <ac:cxnSpMk id="79" creationId="{2D864327-DACE-460C-984A-B7F210C579F9}"/>
          </ac:cxnSpMkLst>
        </pc:cxnChg>
        <pc:cxnChg chg="add del mod">
          <ac:chgData name="Sanders Wang" userId="089d73b8-785c-4012-b931-81c632b6c9c7" providerId="ADAL" clId="{123A3659-8511-42A2-8251-FCA854022362}" dt="2021-06-05T06:37:34.946" v="5156" actId="478"/>
          <ac:cxnSpMkLst>
            <pc:docMk/>
            <pc:sldMk cId="3497045899" sldId="291"/>
            <ac:cxnSpMk id="80" creationId="{C0A0C915-4878-4BCF-88BB-97149310558D}"/>
          </ac:cxnSpMkLst>
        </pc:cxnChg>
        <pc:cxnChg chg="add del mod">
          <ac:chgData name="Sanders Wang" userId="089d73b8-785c-4012-b931-81c632b6c9c7" providerId="ADAL" clId="{123A3659-8511-42A2-8251-FCA854022362}" dt="2021-06-05T06:37:30.719" v="5154" actId="478"/>
          <ac:cxnSpMkLst>
            <pc:docMk/>
            <pc:sldMk cId="3497045899" sldId="291"/>
            <ac:cxnSpMk id="81" creationId="{783DE2AE-245E-40BF-A4C1-287FB2CA977C}"/>
          </ac:cxnSpMkLst>
        </pc:cxnChg>
        <pc:cxnChg chg="add del mod">
          <ac:chgData name="Sanders Wang" userId="089d73b8-785c-4012-b931-81c632b6c9c7" providerId="ADAL" clId="{123A3659-8511-42A2-8251-FCA854022362}" dt="2021-06-05T06:37:32.822" v="5155" actId="478"/>
          <ac:cxnSpMkLst>
            <pc:docMk/>
            <pc:sldMk cId="3497045899" sldId="291"/>
            <ac:cxnSpMk id="82" creationId="{A0938BF3-CCCC-4DC3-8EEA-7D35CD0FEFF3}"/>
          </ac:cxnSpMkLst>
        </pc:cxnChg>
        <pc:cxnChg chg="add del mod">
          <ac:chgData name="Sanders Wang" userId="089d73b8-785c-4012-b931-81c632b6c9c7" providerId="ADAL" clId="{123A3659-8511-42A2-8251-FCA854022362}" dt="2021-06-05T06:37:39.513" v="5158" actId="478"/>
          <ac:cxnSpMkLst>
            <pc:docMk/>
            <pc:sldMk cId="3497045899" sldId="291"/>
            <ac:cxnSpMk id="83" creationId="{867E383E-8A1E-4F4D-BF49-21E9B54395DC}"/>
          </ac:cxnSpMkLst>
        </pc:cxnChg>
        <pc:cxnChg chg="add del mod">
          <ac:chgData name="Sanders Wang" userId="089d73b8-785c-4012-b931-81c632b6c9c7" providerId="ADAL" clId="{123A3659-8511-42A2-8251-FCA854022362}" dt="2021-06-05T06:37:41.715" v="5159" actId="478"/>
          <ac:cxnSpMkLst>
            <pc:docMk/>
            <pc:sldMk cId="3497045899" sldId="291"/>
            <ac:cxnSpMk id="84" creationId="{D3C8D962-0012-4F9D-BCC6-8EA9D1ED8E04}"/>
          </ac:cxnSpMkLst>
        </pc:cxnChg>
        <pc:cxnChg chg="add mod">
          <ac:chgData name="Sanders Wang" userId="089d73b8-785c-4012-b931-81c632b6c9c7" providerId="ADAL" clId="{123A3659-8511-42A2-8251-FCA854022362}" dt="2021-06-05T06:46:05.396" v="5251" actId="164"/>
          <ac:cxnSpMkLst>
            <pc:docMk/>
            <pc:sldMk cId="3497045899" sldId="291"/>
            <ac:cxnSpMk id="87" creationId="{4891EF17-AAE9-4D09-9049-830EEFB8090A}"/>
          </ac:cxnSpMkLst>
        </pc:cxnChg>
        <pc:cxnChg chg="add mod">
          <ac:chgData name="Sanders Wang" userId="089d73b8-785c-4012-b931-81c632b6c9c7" providerId="ADAL" clId="{123A3659-8511-42A2-8251-FCA854022362}" dt="2021-06-05T06:46:05.396" v="5251" actId="164"/>
          <ac:cxnSpMkLst>
            <pc:docMk/>
            <pc:sldMk cId="3497045899" sldId="291"/>
            <ac:cxnSpMk id="88" creationId="{833ACD36-C594-4F93-B10D-0480DBA019FA}"/>
          </ac:cxnSpMkLst>
        </pc:cxnChg>
        <pc:cxnChg chg="add mod">
          <ac:chgData name="Sanders Wang" userId="089d73b8-785c-4012-b931-81c632b6c9c7" providerId="ADAL" clId="{123A3659-8511-42A2-8251-FCA854022362}" dt="2021-06-05T06:46:05.396" v="5251" actId="164"/>
          <ac:cxnSpMkLst>
            <pc:docMk/>
            <pc:sldMk cId="3497045899" sldId="291"/>
            <ac:cxnSpMk id="89" creationId="{96C68988-9F1E-47F3-A0CF-54E390D6E0D3}"/>
          </ac:cxnSpMkLst>
        </pc:cxnChg>
        <pc:cxnChg chg="add mod">
          <ac:chgData name="Sanders Wang" userId="089d73b8-785c-4012-b931-81c632b6c9c7" providerId="ADAL" clId="{123A3659-8511-42A2-8251-FCA854022362}" dt="2021-06-05T06:46:05.396" v="5251" actId="164"/>
          <ac:cxnSpMkLst>
            <pc:docMk/>
            <pc:sldMk cId="3497045899" sldId="291"/>
            <ac:cxnSpMk id="90" creationId="{1B92881C-5AF9-48E1-8D61-2E9E86E2640F}"/>
          </ac:cxnSpMkLst>
        </pc:cxnChg>
        <pc:cxnChg chg="add del mod">
          <ac:chgData name="Sanders Wang" userId="089d73b8-785c-4012-b931-81c632b6c9c7" providerId="ADAL" clId="{123A3659-8511-42A2-8251-FCA854022362}" dt="2021-06-05T06:37:22.114" v="5151" actId="478"/>
          <ac:cxnSpMkLst>
            <pc:docMk/>
            <pc:sldMk cId="3497045899" sldId="291"/>
            <ac:cxnSpMk id="94" creationId="{F63BC2D0-67AB-466C-87F7-BEA09137766A}"/>
          </ac:cxnSpMkLst>
        </pc:cxnChg>
        <pc:cxnChg chg="add del mod">
          <ac:chgData name="Sanders Wang" userId="089d73b8-785c-4012-b931-81c632b6c9c7" providerId="ADAL" clId="{123A3659-8511-42A2-8251-FCA854022362}" dt="2021-06-05T06:37:22.114" v="5151" actId="478"/>
          <ac:cxnSpMkLst>
            <pc:docMk/>
            <pc:sldMk cId="3497045899" sldId="291"/>
            <ac:cxnSpMk id="95" creationId="{4D94C2D4-D5B6-4858-BAC8-310EDBB34DE7}"/>
          </ac:cxnSpMkLst>
        </pc:cxnChg>
        <pc:cxnChg chg="add del mod">
          <ac:chgData name="Sanders Wang" userId="089d73b8-785c-4012-b931-81c632b6c9c7" providerId="ADAL" clId="{123A3659-8511-42A2-8251-FCA854022362}" dt="2021-06-05T06:37:25.434" v="5152" actId="478"/>
          <ac:cxnSpMkLst>
            <pc:docMk/>
            <pc:sldMk cId="3497045899" sldId="291"/>
            <ac:cxnSpMk id="96" creationId="{A6A420DC-DB2F-4E07-B8A4-AA680FD79376}"/>
          </ac:cxnSpMkLst>
        </pc:cxnChg>
        <pc:cxnChg chg="add del mod">
          <ac:chgData name="Sanders Wang" userId="089d73b8-785c-4012-b931-81c632b6c9c7" providerId="ADAL" clId="{123A3659-8511-42A2-8251-FCA854022362}" dt="2021-06-05T06:37:25.434" v="5152" actId="478"/>
          <ac:cxnSpMkLst>
            <pc:docMk/>
            <pc:sldMk cId="3497045899" sldId="291"/>
            <ac:cxnSpMk id="97" creationId="{D2D9D75B-7E38-47E1-9183-19E468CE1D9E}"/>
          </ac:cxnSpMkLst>
        </pc:cxnChg>
        <pc:cxnChg chg="add mod">
          <ac:chgData name="Sanders Wang" userId="089d73b8-785c-4012-b931-81c632b6c9c7" providerId="ADAL" clId="{123A3659-8511-42A2-8251-FCA854022362}" dt="2021-06-05T06:45:52.896" v="5250" actId="164"/>
          <ac:cxnSpMkLst>
            <pc:docMk/>
            <pc:sldMk cId="3497045899" sldId="291"/>
            <ac:cxnSpMk id="98" creationId="{F9DF8A4F-A939-4305-A6A7-D74C8914B414}"/>
          </ac:cxnSpMkLst>
        </pc:cxnChg>
        <pc:cxnChg chg="add mod">
          <ac:chgData name="Sanders Wang" userId="089d73b8-785c-4012-b931-81c632b6c9c7" providerId="ADAL" clId="{123A3659-8511-42A2-8251-FCA854022362}" dt="2021-06-05T06:45:52.896" v="5250" actId="164"/>
          <ac:cxnSpMkLst>
            <pc:docMk/>
            <pc:sldMk cId="3497045899" sldId="291"/>
            <ac:cxnSpMk id="99" creationId="{331CCD7E-5B85-467F-A832-AC58F35313DD}"/>
          </ac:cxnSpMkLst>
        </pc:cxnChg>
        <pc:cxnChg chg="add mod">
          <ac:chgData name="Sanders Wang" userId="089d73b8-785c-4012-b931-81c632b6c9c7" providerId="ADAL" clId="{123A3659-8511-42A2-8251-FCA854022362}" dt="2021-06-05T06:43:51.245" v="5228" actId="164"/>
          <ac:cxnSpMkLst>
            <pc:docMk/>
            <pc:sldMk cId="3497045899" sldId="291"/>
            <ac:cxnSpMk id="101" creationId="{3CE9A5A3-F4CD-4170-8669-AD104B7FCF46}"/>
          </ac:cxnSpMkLst>
        </pc:cxnChg>
        <pc:cxnChg chg="add mod">
          <ac:chgData name="Sanders Wang" userId="089d73b8-785c-4012-b931-81c632b6c9c7" providerId="ADAL" clId="{123A3659-8511-42A2-8251-FCA854022362}" dt="2021-06-05T06:43:51.245" v="5228" actId="164"/>
          <ac:cxnSpMkLst>
            <pc:docMk/>
            <pc:sldMk cId="3497045899" sldId="291"/>
            <ac:cxnSpMk id="103" creationId="{1D95D918-E68D-43B6-B2DC-C2E7A213878E}"/>
          </ac:cxnSpMkLst>
        </pc:cxnChg>
        <pc:cxnChg chg="add mod">
          <ac:chgData name="Sanders Wang" userId="089d73b8-785c-4012-b931-81c632b6c9c7" providerId="ADAL" clId="{123A3659-8511-42A2-8251-FCA854022362}" dt="2021-06-05T06:43:51.245" v="5228" actId="164"/>
          <ac:cxnSpMkLst>
            <pc:docMk/>
            <pc:sldMk cId="3497045899" sldId="291"/>
            <ac:cxnSpMk id="104" creationId="{8A974B50-BE04-4E7F-BFB6-BB0D7B865871}"/>
          </ac:cxnSpMkLst>
        </pc:cxnChg>
        <pc:cxnChg chg="add mod">
          <ac:chgData name="Sanders Wang" userId="089d73b8-785c-4012-b931-81c632b6c9c7" providerId="ADAL" clId="{123A3659-8511-42A2-8251-FCA854022362}" dt="2021-06-05T06:43:51.245" v="5228" actId="164"/>
          <ac:cxnSpMkLst>
            <pc:docMk/>
            <pc:sldMk cId="3497045899" sldId="291"/>
            <ac:cxnSpMk id="106" creationId="{AA1D45DC-F2CB-40E9-AECD-AB2B64942254}"/>
          </ac:cxnSpMkLst>
        </pc:cxnChg>
        <pc:cxnChg chg="add mod">
          <ac:chgData name="Sanders Wang" userId="089d73b8-785c-4012-b931-81c632b6c9c7" providerId="ADAL" clId="{123A3659-8511-42A2-8251-FCA854022362}" dt="2021-06-05T06:43:51.245" v="5228" actId="164"/>
          <ac:cxnSpMkLst>
            <pc:docMk/>
            <pc:sldMk cId="3497045899" sldId="291"/>
            <ac:cxnSpMk id="111" creationId="{BDC97834-B3A3-4B75-BBAD-14A13C75DEB9}"/>
          </ac:cxnSpMkLst>
        </pc:cxnChg>
        <pc:cxnChg chg="add mod">
          <ac:chgData name="Sanders Wang" userId="089d73b8-785c-4012-b931-81c632b6c9c7" providerId="ADAL" clId="{123A3659-8511-42A2-8251-FCA854022362}" dt="2021-06-05T06:43:51.245" v="5228" actId="164"/>
          <ac:cxnSpMkLst>
            <pc:docMk/>
            <pc:sldMk cId="3497045899" sldId="291"/>
            <ac:cxnSpMk id="112" creationId="{6D5E4B28-58BB-46F0-9FA7-8D441E6AF6EE}"/>
          </ac:cxnSpMkLst>
        </pc:cxnChg>
        <pc:cxnChg chg="add mod">
          <ac:chgData name="Sanders Wang" userId="089d73b8-785c-4012-b931-81c632b6c9c7" providerId="ADAL" clId="{123A3659-8511-42A2-8251-FCA854022362}" dt="2021-06-05T06:43:51.245" v="5228" actId="164"/>
          <ac:cxnSpMkLst>
            <pc:docMk/>
            <pc:sldMk cId="3497045899" sldId="291"/>
            <ac:cxnSpMk id="113" creationId="{9E88D4FD-73CF-4231-92DC-5AF296656530}"/>
          </ac:cxnSpMkLst>
        </pc:cxnChg>
        <pc:cxnChg chg="add mod">
          <ac:chgData name="Sanders Wang" userId="089d73b8-785c-4012-b931-81c632b6c9c7" providerId="ADAL" clId="{123A3659-8511-42A2-8251-FCA854022362}" dt="2021-06-05T06:43:51.245" v="5228" actId="164"/>
          <ac:cxnSpMkLst>
            <pc:docMk/>
            <pc:sldMk cId="3497045899" sldId="291"/>
            <ac:cxnSpMk id="114" creationId="{3CF9353B-7985-4FF9-93BA-C94C9F3ED3EF}"/>
          </ac:cxnSpMkLst>
        </pc:cxnChg>
        <pc:cxnChg chg="add mod">
          <ac:chgData name="Sanders Wang" userId="089d73b8-785c-4012-b931-81c632b6c9c7" providerId="ADAL" clId="{123A3659-8511-42A2-8251-FCA854022362}" dt="2021-06-05T06:43:51.245" v="5228" actId="164"/>
          <ac:cxnSpMkLst>
            <pc:docMk/>
            <pc:sldMk cId="3497045899" sldId="291"/>
            <ac:cxnSpMk id="117" creationId="{F7130016-612F-46EA-B6A0-22AD08AC24BF}"/>
          </ac:cxnSpMkLst>
        </pc:cxnChg>
        <pc:cxnChg chg="add mod">
          <ac:chgData name="Sanders Wang" userId="089d73b8-785c-4012-b931-81c632b6c9c7" providerId="ADAL" clId="{123A3659-8511-42A2-8251-FCA854022362}" dt="2021-06-05T06:43:51.245" v="5228" actId="164"/>
          <ac:cxnSpMkLst>
            <pc:docMk/>
            <pc:sldMk cId="3497045899" sldId="291"/>
            <ac:cxnSpMk id="118" creationId="{8EF5EFA1-5F19-4EB9-AF17-2F62B82B8ECD}"/>
          </ac:cxnSpMkLst>
        </pc:cxnChg>
        <pc:cxnChg chg="add mod">
          <ac:chgData name="Sanders Wang" userId="089d73b8-785c-4012-b931-81c632b6c9c7" providerId="ADAL" clId="{123A3659-8511-42A2-8251-FCA854022362}" dt="2021-06-05T06:43:51.245" v="5228" actId="164"/>
          <ac:cxnSpMkLst>
            <pc:docMk/>
            <pc:sldMk cId="3497045899" sldId="291"/>
            <ac:cxnSpMk id="119" creationId="{D7553C38-BCD5-4246-8D11-C2071B55135E}"/>
          </ac:cxnSpMkLst>
        </pc:cxnChg>
        <pc:cxnChg chg="add mod">
          <ac:chgData name="Sanders Wang" userId="089d73b8-785c-4012-b931-81c632b6c9c7" providerId="ADAL" clId="{123A3659-8511-42A2-8251-FCA854022362}" dt="2021-06-05T06:43:51.245" v="5228" actId="164"/>
          <ac:cxnSpMkLst>
            <pc:docMk/>
            <pc:sldMk cId="3497045899" sldId="291"/>
            <ac:cxnSpMk id="121" creationId="{A6B5F984-FEFC-421F-B200-88D048A3A261}"/>
          </ac:cxnSpMkLst>
        </pc:cxnChg>
        <pc:cxnChg chg="add mod">
          <ac:chgData name="Sanders Wang" userId="089d73b8-785c-4012-b931-81c632b6c9c7" providerId="ADAL" clId="{123A3659-8511-42A2-8251-FCA854022362}" dt="2021-06-05T06:43:51.245" v="5228" actId="164"/>
          <ac:cxnSpMkLst>
            <pc:docMk/>
            <pc:sldMk cId="3497045899" sldId="291"/>
            <ac:cxnSpMk id="123" creationId="{897C007A-D2CF-429C-8714-EC1EB81DE70A}"/>
          </ac:cxnSpMkLst>
        </pc:cxnChg>
        <pc:cxnChg chg="add mod">
          <ac:chgData name="Sanders Wang" userId="089d73b8-785c-4012-b931-81c632b6c9c7" providerId="ADAL" clId="{123A3659-8511-42A2-8251-FCA854022362}" dt="2021-06-05T06:43:51.245" v="5228" actId="164"/>
          <ac:cxnSpMkLst>
            <pc:docMk/>
            <pc:sldMk cId="3497045899" sldId="291"/>
            <ac:cxnSpMk id="126" creationId="{D2693433-E9B0-40C3-AFE7-C2694773BFDC}"/>
          </ac:cxnSpMkLst>
        </pc:cxnChg>
        <pc:cxnChg chg="add mod">
          <ac:chgData name="Sanders Wang" userId="089d73b8-785c-4012-b931-81c632b6c9c7" providerId="ADAL" clId="{123A3659-8511-42A2-8251-FCA854022362}" dt="2021-06-05T06:43:51.245" v="5228" actId="164"/>
          <ac:cxnSpMkLst>
            <pc:docMk/>
            <pc:sldMk cId="3497045899" sldId="291"/>
            <ac:cxnSpMk id="127" creationId="{02114EB8-0CE5-4D6D-8764-8E0372D61C73}"/>
          </ac:cxnSpMkLst>
        </pc:cxnChg>
        <pc:cxnChg chg="add mod">
          <ac:chgData name="Sanders Wang" userId="089d73b8-785c-4012-b931-81c632b6c9c7" providerId="ADAL" clId="{123A3659-8511-42A2-8251-FCA854022362}" dt="2021-06-05T06:43:51.245" v="5228" actId="164"/>
          <ac:cxnSpMkLst>
            <pc:docMk/>
            <pc:sldMk cId="3497045899" sldId="291"/>
            <ac:cxnSpMk id="129" creationId="{60C6DE05-36A2-471F-98AE-8E5953C7F438}"/>
          </ac:cxnSpMkLst>
        </pc:cxnChg>
        <pc:cxnChg chg="add mod">
          <ac:chgData name="Sanders Wang" userId="089d73b8-785c-4012-b931-81c632b6c9c7" providerId="ADAL" clId="{123A3659-8511-42A2-8251-FCA854022362}" dt="2021-06-05T06:43:51.245" v="5228" actId="164"/>
          <ac:cxnSpMkLst>
            <pc:docMk/>
            <pc:sldMk cId="3497045899" sldId="291"/>
            <ac:cxnSpMk id="132" creationId="{0BF8FEEF-8E6D-4EAA-B37E-B0528270B879}"/>
          </ac:cxnSpMkLst>
        </pc:cxnChg>
        <pc:cxnChg chg="add mod">
          <ac:chgData name="Sanders Wang" userId="089d73b8-785c-4012-b931-81c632b6c9c7" providerId="ADAL" clId="{123A3659-8511-42A2-8251-FCA854022362}" dt="2021-06-05T06:43:51.245" v="5228" actId="164"/>
          <ac:cxnSpMkLst>
            <pc:docMk/>
            <pc:sldMk cId="3497045899" sldId="291"/>
            <ac:cxnSpMk id="137" creationId="{3F07F15E-1D99-412C-BFC1-86AA8377B495}"/>
          </ac:cxnSpMkLst>
        </pc:cxnChg>
        <pc:cxnChg chg="add mod">
          <ac:chgData name="Sanders Wang" userId="089d73b8-785c-4012-b931-81c632b6c9c7" providerId="ADAL" clId="{123A3659-8511-42A2-8251-FCA854022362}" dt="2021-06-05T06:46:32.440" v="5252" actId="164"/>
          <ac:cxnSpMkLst>
            <pc:docMk/>
            <pc:sldMk cId="3497045899" sldId="291"/>
            <ac:cxnSpMk id="141" creationId="{F5B4291C-6795-4F13-8084-5881192E2941}"/>
          </ac:cxnSpMkLst>
        </pc:cxnChg>
        <pc:cxnChg chg="add mod">
          <ac:chgData name="Sanders Wang" userId="089d73b8-785c-4012-b931-81c632b6c9c7" providerId="ADAL" clId="{123A3659-8511-42A2-8251-FCA854022362}" dt="2021-06-05T06:46:32.440" v="5252" actId="164"/>
          <ac:cxnSpMkLst>
            <pc:docMk/>
            <pc:sldMk cId="3497045899" sldId="291"/>
            <ac:cxnSpMk id="142" creationId="{75B1D9B8-2C5A-45D2-90B2-8A976620005D}"/>
          </ac:cxnSpMkLst>
        </pc:cxnChg>
        <pc:cxnChg chg="add mod">
          <ac:chgData name="Sanders Wang" userId="089d73b8-785c-4012-b931-81c632b6c9c7" providerId="ADAL" clId="{123A3659-8511-42A2-8251-FCA854022362}" dt="2021-06-05T06:46:40.658" v="5253" actId="164"/>
          <ac:cxnSpMkLst>
            <pc:docMk/>
            <pc:sldMk cId="3497045899" sldId="291"/>
            <ac:cxnSpMk id="144" creationId="{66E0A92F-1EB0-4D63-A8AF-E0D69CB39920}"/>
          </ac:cxnSpMkLst>
        </pc:cxnChg>
        <pc:cxnChg chg="add mod">
          <ac:chgData name="Sanders Wang" userId="089d73b8-785c-4012-b931-81c632b6c9c7" providerId="ADAL" clId="{123A3659-8511-42A2-8251-FCA854022362}" dt="2021-06-05T06:46:40.658" v="5253" actId="164"/>
          <ac:cxnSpMkLst>
            <pc:docMk/>
            <pc:sldMk cId="3497045899" sldId="291"/>
            <ac:cxnSpMk id="145" creationId="{02E5AFCE-58AD-4BCB-B41D-513FAF2572A9}"/>
          </ac:cxnSpMkLst>
        </pc:cxnChg>
        <pc:cxnChg chg="add mod">
          <ac:chgData name="Sanders Wang" userId="089d73b8-785c-4012-b931-81c632b6c9c7" providerId="ADAL" clId="{123A3659-8511-42A2-8251-FCA854022362}" dt="2021-06-05T06:47:44.282" v="5269" actId="164"/>
          <ac:cxnSpMkLst>
            <pc:docMk/>
            <pc:sldMk cId="3497045899" sldId="291"/>
            <ac:cxnSpMk id="148" creationId="{3902EAFE-7163-4199-845C-E3138920F113}"/>
          </ac:cxnSpMkLst>
        </pc:cxnChg>
        <pc:cxnChg chg="add mod">
          <ac:chgData name="Sanders Wang" userId="089d73b8-785c-4012-b931-81c632b6c9c7" providerId="ADAL" clId="{123A3659-8511-42A2-8251-FCA854022362}" dt="2021-06-05T06:47:44.282" v="5269" actId="164"/>
          <ac:cxnSpMkLst>
            <pc:docMk/>
            <pc:sldMk cId="3497045899" sldId="291"/>
            <ac:cxnSpMk id="149" creationId="{3D9DF12B-6A99-4BC1-8CFC-BEEF192F5A0A}"/>
          </ac:cxnSpMkLst>
        </pc:cxnChg>
        <pc:cxnChg chg="add mod">
          <ac:chgData name="Sanders Wang" userId="089d73b8-785c-4012-b931-81c632b6c9c7" providerId="ADAL" clId="{123A3659-8511-42A2-8251-FCA854022362}" dt="2021-06-05T06:47:44.282" v="5269" actId="164"/>
          <ac:cxnSpMkLst>
            <pc:docMk/>
            <pc:sldMk cId="3497045899" sldId="291"/>
            <ac:cxnSpMk id="150" creationId="{56D34404-E1C0-4BA8-9C67-90C189903880}"/>
          </ac:cxnSpMkLst>
        </pc:cxnChg>
        <pc:cxnChg chg="add mod">
          <ac:chgData name="Sanders Wang" userId="089d73b8-785c-4012-b931-81c632b6c9c7" providerId="ADAL" clId="{123A3659-8511-42A2-8251-FCA854022362}" dt="2021-06-05T06:47:44.282" v="5269" actId="164"/>
          <ac:cxnSpMkLst>
            <pc:docMk/>
            <pc:sldMk cId="3497045899" sldId="291"/>
            <ac:cxnSpMk id="151" creationId="{3FB3E9D7-3C0B-4CB8-8586-99544D047592}"/>
          </ac:cxnSpMkLst>
        </pc:cxnChg>
        <pc:cxnChg chg="add mod">
          <ac:chgData name="Sanders Wang" userId="089d73b8-785c-4012-b931-81c632b6c9c7" providerId="ADAL" clId="{123A3659-8511-42A2-8251-FCA854022362}" dt="2021-06-05T06:47:38.636" v="5268" actId="164"/>
          <ac:cxnSpMkLst>
            <pc:docMk/>
            <pc:sldMk cId="3497045899" sldId="291"/>
            <ac:cxnSpMk id="162" creationId="{D6C4BAF5-58A4-44C7-BD22-44EE79996E23}"/>
          </ac:cxnSpMkLst>
        </pc:cxnChg>
        <pc:cxnChg chg="add del mod">
          <ac:chgData name="Sanders Wang" userId="089d73b8-785c-4012-b931-81c632b6c9c7" providerId="ADAL" clId="{123A3659-8511-42A2-8251-FCA854022362}" dt="2021-06-05T06:47:38.636" v="5268" actId="164"/>
          <ac:cxnSpMkLst>
            <pc:docMk/>
            <pc:sldMk cId="3497045899" sldId="291"/>
            <ac:cxnSpMk id="163" creationId="{3484A1F1-9060-4B80-BDFE-44EC78F91D82}"/>
          </ac:cxnSpMkLst>
        </pc:cxnChg>
        <pc:cxnChg chg="add del mod">
          <ac:chgData name="Sanders Wang" userId="089d73b8-785c-4012-b931-81c632b6c9c7" providerId="ADAL" clId="{123A3659-8511-42A2-8251-FCA854022362}" dt="2021-06-05T06:47:38.636" v="5268" actId="164"/>
          <ac:cxnSpMkLst>
            <pc:docMk/>
            <pc:sldMk cId="3497045899" sldId="291"/>
            <ac:cxnSpMk id="164" creationId="{41858D7C-2928-44C2-85C2-E536516D3A2B}"/>
          </ac:cxnSpMkLst>
        </pc:cxnChg>
        <pc:cxnChg chg="add mod">
          <ac:chgData name="Sanders Wang" userId="089d73b8-785c-4012-b931-81c632b6c9c7" providerId="ADAL" clId="{123A3659-8511-42A2-8251-FCA854022362}" dt="2021-06-05T06:47:38.636" v="5268" actId="164"/>
          <ac:cxnSpMkLst>
            <pc:docMk/>
            <pc:sldMk cId="3497045899" sldId="291"/>
            <ac:cxnSpMk id="165" creationId="{44754D81-D2E0-4805-B6B5-51C8FB4C7AB2}"/>
          </ac:cxnSpMkLst>
        </pc:cxnChg>
      </pc:sldChg>
      <pc:sldChg chg="addSp delSp modSp add mod delAnim">
        <pc:chgData name="Sanders Wang" userId="089d73b8-785c-4012-b931-81c632b6c9c7" providerId="ADAL" clId="{123A3659-8511-42A2-8251-FCA854022362}" dt="2021-06-05T11:35:21.599" v="5362" actId="14100"/>
        <pc:sldMkLst>
          <pc:docMk/>
          <pc:sldMk cId="235699355" sldId="292"/>
        </pc:sldMkLst>
        <pc:spChg chg="mod">
          <ac:chgData name="Sanders Wang" userId="089d73b8-785c-4012-b931-81c632b6c9c7" providerId="ADAL" clId="{123A3659-8511-42A2-8251-FCA854022362}" dt="2021-06-05T11:27:31.536" v="5295" actId="20577"/>
          <ac:spMkLst>
            <pc:docMk/>
            <pc:sldMk cId="235699355" sldId="292"/>
            <ac:spMk id="2" creationId="{779EB729-BE9C-425E-A3A5-C2B23735E5AB}"/>
          </ac:spMkLst>
        </pc:spChg>
        <pc:spChg chg="add del">
          <ac:chgData name="Sanders Wang" userId="089d73b8-785c-4012-b931-81c632b6c9c7" providerId="ADAL" clId="{123A3659-8511-42A2-8251-FCA854022362}" dt="2021-06-05T11:28:43.683" v="5297"/>
          <ac:spMkLst>
            <pc:docMk/>
            <pc:sldMk cId="235699355" sldId="292"/>
            <ac:spMk id="3" creationId="{4512E242-83B4-4EF9-936D-C273F752EF27}"/>
          </ac:spMkLst>
        </pc:spChg>
        <pc:spChg chg="add del">
          <ac:chgData name="Sanders Wang" userId="089d73b8-785c-4012-b931-81c632b6c9c7" providerId="ADAL" clId="{123A3659-8511-42A2-8251-FCA854022362}" dt="2021-06-05T11:28:59.997" v="5299"/>
          <ac:spMkLst>
            <pc:docMk/>
            <pc:sldMk cId="235699355" sldId="292"/>
            <ac:spMk id="4" creationId="{8C9FFF8C-C0C8-48FE-A3F0-859326FF6155}"/>
          </ac:spMkLst>
        </pc:spChg>
        <pc:spChg chg="add mod">
          <ac:chgData name="Sanders Wang" userId="089d73b8-785c-4012-b931-81c632b6c9c7" providerId="ADAL" clId="{123A3659-8511-42A2-8251-FCA854022362}" dt="2021-06-05T11:30:59.698" v="5323" actId="20577"/>
          <ac:spMkLst>
            <pc:docMk/>
            <pc:sldMk cId="235699355" sldId="292"/>
            <ac:spMk id="15" creationId="{357D3024-AA26-436F-914C-8C4C25FC9BF6}"/>
          </ac:spMkLst>
        </pc:spChg>
        <pc:spChg chg="del">
          <ac:chgData name="Sanders Wang" userId="089d73b8-785c-4012-b931-81c632b6c9c7" providerId="ADAL" clId="{123A3659-8511-42A2-8251-FCA854022362}" dt="2021-06-05T11:25:39.110" v="5286" actId="478"/>
          <ac:spMkLst>
            <pc:docMk/>
            <pc:sldMk cId="235699355" sldId="292"/>
            <ac:spMk id="17" creationId="{B0698CB7-C218-43E3-ADBD-9F765440E18C}"/>
          </ac:spMkLst>
        </pc:spChg>
        <pc:spChg chg="add del mod">
          <ac:chgData name="Sanders Wang" userId="089d73b8-785c-4012-b931-81c632b6c9c7" providerId="ADAL" clId="{123A3659-8511-42A2-8251-FCA854022362}" dt="2021-06-05T11:32:56.500" v="5328"/>
          <ac:spMkLst>
            <pc:docMk/>
            <pc:sldMk cId="235699355" sldId="292"/>
            <ac:spMk id="20" creationId="{ADC35499-5817-48E3-851D-1A1CF441C283}"/>
          </ac:spMkLst>
        </pc:spChg>
        <pc:spChg chg="add mod">
          <ac:chgData name="Sanders Wang" userId="089d73b8-785c-4012-b931-81c632b6c9c7" providerId="ADAL" clId="{123A3659-8511-42A2-8251-FCA854022362}" dt="2021-06-05T11:35:21.599" v="5362" actId="14100"/>
          <ac:spMkLst>
            <pc:docMk/>
            <pc:sldMk cId="235699355" sldId="292"/>
            <ac:spMk id="21" creationId="{98F2254F-13B2-499A-AC95-50555350D49D}"/>
          </ac:spMkLst>
        </pc:spChg>
        <pc:picChg chg="del">
          <ac:chgData name="Sanders Wang" userId="089d73b8-785c-4012-b931-81c632b6c9c7" providerId="ADAL" clId="{123A3659-8511-42A2-8251-FCA854022362}" dt="2021-06-05T11:25:39.110" v="5286" actId="478"/>
          <ac:picMkLst>
            <pc:docMk/>
            <pc:sldMk cId="235699355" sldId="292"/>
            <ac:picMk id="6" creationId="{9C2EB758-2EB7-455B-9048-451D7A11CE37}"/>
          </ac:picMkLst>
        </pc:picChg>
        <pc:picChg chg="del">
          <ac:chgData name="Sanders Wang" userId="089d73b8-785c-4012-b931-81c632b6c9c7" providerId="ADAL" clId="{123A3659-8511-42A2-8251-FCA854022362}" dt="2021-06-05T11:25:39.110" v="5286" actId="478"/>
          <ac:picMkLst>
            <pc:docMk/>
            <pc:sldMk cId="235699355" sldId="292"/>
            <ac:picMk id="7" creationId="{4238E3BB-6FE2-4107-AF4F-E2879A95F77C}"/>
          </ac:picMkLst>
        </pc:picChg>
        <pc:picChg chg="del">
          <ac:chgData name="Sanders Wang" userId="089d73b8-785c-4012-b931-81c632b6c9c7" providerId="ADAL" clId="{123A3659-8511-42A2-8251-FCA854022362}" dt="2021-06-05T11:25:39.110" v="5286" actId="478"/>
          <ac:picMkLst>
            <pc:docMk/>
            <pc:sldMk cId="235699355" sldId="292"/>
            <ac:picMk id="8" creationId="{DA1D7806-A81A-4C97-8689-8FA5F32E121B}"/>
          </ac:picMkLst>
        </pc:picChg>
        <pc:picChg chg="del">
          <ac:chgData name="Sanders Wang" userId="089d73b8-785c-4012-b931-81c632b6c9c7" providerId="ADAL" clId="{123A3659-8511-42A2-8251-FCA854022362}" dt="2021-06-05T11:25:39.110" v="5286" actId="478"/>
          <ac:picMkLst>
            <pc:docMk/>
            <pc:sldMk cId="235699355" sldId="292"/>
            <ac:picMk id="9" creationId="{089B6556-4192-4C0B-9059-1584527BD8E3}"/>
          </ac:picMkLst>
        </pc:picChg>
        <pc:picChg chg="del">
          <ac:chgData name="Sanders Wang" userId="089d73b8-785c-4012-b931-81c632b6c9c7" providerId="ADAL" clId="{123A3659-8511-42A2-8251-FCA854022362}" dt="2021-06-05T11:25:39.110" v="5286" actId="478"/>
          <ac:picMkLst>
            <pc:docMk/>
            <pc:sldMk cId="235699355" sldId="292"/>
            <ac:picMk id="11" creationId="{062DCAB3-62CA-4123-A1F8-ED6F0F94F8E2}"/>
          </ac:picMkLst>
        </pc:picChg>
        <pc:picChg chg="del">
          <ac:chgData name="Sanders Wang" userId="089d73b8-785c-4012-b931-81c632b6c9c7" providerId="ADAL" clId="{123A3659-8511-42A2-8251-FCA854022362}" dt="2021-06-05T11:25:39.110" v="5286" actId="478"/>
          <ac:picMkLst>
            <pc:docMk/>
            <pc:sldMk cId="235699355" sldId="292"/>
            <ac:picMk id="13" creationId="{2BF8211F-2981-4CA0-9D06-3C16D4E3E09F}"/>
          </ac:picMkLst>
        </pc:picChg>
        <pc:picChg chg="del">
          <ac:chgData name="Sanders Wang" userId="089d73b8-785c-4012-b931-81c632b6c9c7" providerId="ADAL" clId="{123A3659-8511-42A2-8251-FCA854022362}" dt="2021-06-05T11:25:39.110" v="5286" actId="478"/>
          <ac:picMkLst>
            <pc:docMk/>
            <pc:sldMk cId="235699355" sldId="292"/>
            <ac:picMk id="19" creationId="{8676AF3C-C90B-43B1-87E8-A44D4C79BEF3}"/>
          </ac:picMkLst>
        </pc:picChg>
        <pc:picChg chg="add mod">
          <ac:chgData name="Sanders Wang" userId="089d73b8-785c-4012-b931-81c632b6c9c7" providerId="ADAL" clId="{123A3659-8511-42A2-8251-FCA854022362}" dt="2021-06-05T11:35:14.933" v="5360" actId="1076"/>
          <ac:picMkLst>
            <pc:docMk/>
            <pc:sldMk cId="235699355" sldId="292"/>
            <ac:picMk id="1029" creationId="{0ECB3438-F2A0-438A-A6E6-4DD6CED49C38}"/>
          </ac:picMkLst>
        </pc:picChg>
        <pc:picChg chg="add mod">
          <ac:chgData name="Sanders Wang" userId="089d73b8-785c-4012-b931-81c632b6c9c7" providerId="ADAL" clId="{123A3659-8511-42A2-8251-FCA854022362}" dt="2021-06-05T11:33:58.828" v="5336" actId="1076"/>
          <ac:picMkLst>
            <pc:docMk/>
            <pc:sldMk cId="235699355" sldId="292"/>
            <ac:picMk id="1031" creationId="{963DE858-3D5D-4273-90BF-CD2C71D9C025}"/>
          </ac:picMkLst>
        </pc:picChg>
      </pc:sldChg>
      <pc:sldChg chg="add del">
        <pc:chgData name="Sanders Wang" userId="089d73b8-785c-4012-b931-81c632b6c9c7" providerId="ADAL" clId="{123A3659-8511-42A2-8251-FCA854022362}" dt="2021-06-05T11:25:13.905" v="5284"/>
        <pc:sldMkLst>
          <pc:docMk/>
          <pc:sldMk cId="2441371709" sldId="292"/>
        </pc:sldMkLst>
      </pc:sldChg>
      <pc:sldChg chg="addSp delSp add del modAnim">
        <pc:chgData name="Sanders Wang" userId="089d73b8-785c-4012-b931-81c632b6c9c7" providerId="ADAL" clId="{123A3659-8511-42A2-8251-FCA854022362}" dt="2021-06-05T06:52:10.131" v="5282" actId="2696"/>
        <pc:sldMkLst>
          <pc:docMk/>
          <pc:sldMk cId="3040269711" sldId="292"/>
        </pc:sldMkLst>
        <pc:spChg chg="del">
          <ac:chgData name="Sanders Wang" userId="089d73b8-785c-4012-b931-81c632b6c9c7" providerId="ADAL" clId="{123A3659-8511-42A2-8251-FCA854022362}" dt="2021-06-05T06:50:42.070" v="5280" actId="478"/>
          <ac:spMkLst>
            <pc:docMk/>
            <pc:sldMk cId="3040269711" sldId="292"/>
            <ac:spMk id="43" creationId="{6AE5251F-CEA4-45C3-94BC-C99454BB17C9}"/>
          </ac:spMkLst>
        </pc:spChg>
        <pc:spChg chg="del">
          <ac:chgData name="Sanders Wang" userId="089d73b8-785c-4012-b931-81c632b6c9c7" providerId="ADAL" clId="{123A3659-8511-42A2-8251-FCA854022362}" dt="2021-06-05T06:50:42.070" v="5280" actId="478"/>
          <ac:spMkLst>
            <pc:docMk/>
            <pc:sldMk cId="3040269711" sldId="292"/>
            <ac:spMk id="45" creationId="{0B4707BE-C546-4D59-BD63-E8E7A174F22C}"/>
          </ac:spMkLst>
        </pc:spChg>
        <pc:grpChg chg="del">
          <ac:chgData name="Sanders Wang" userId="089d73b8-785c-4012-b931-81c632b6c9c7" providerId="ADAL" clId="{123A3659-8511-42A2-8251-FCA854022362}" dt="2021-06-05T06:50:42.070" v="5280" actId="478"/>
          <ac:grpSpMkLst>
            <pc:docMk/>
            <pc:sldMk cId="3040269711" sldId="292"/>
            <ac:grpSpMk id="1032" creationId="{F2DF06E8-A503-4B52-843C-D300AD5BE9C8}"/>
          </ac:grpSpMkLst>
        </pc:grpChg>
        <pc:grpChg chg="del">
          <ac:chgData name="Sanders Wang" userId="089d73b8-785c-4012-b931-81c632b6c9c7" providerId="ADAL" clId="{123A3659-8511-42A2-8251-FCA854022362}" dt="2021-06-05T06:50:42.070" v="5280" actId="478"/>
          <ac:grpSpMkLst>
            <pc:docMk/>
            <pc:sldMk cId="3040269711" sldId="292"/>
            <ac:grpSpMk id="1033" creationId="{58D8787F-5B1C-4E84-A134-A752B7AA709D}"/>
          </ac:grpSpMkLst>
        </pc:grpChg>
        <pc:grpChg chg="del">
          <ac:chgData name="Sanders Wang" userId="089d73b8-785c-4012-b931-81c632b6c9c7" providerId="ADAL" clId="{123A3659-8511-42A2-8251-FCA854022362}" dt="2021-06-05T06:50:42.070" v="5280" actId="478"/>
          <ac:grpSpMkLst>
            <pc:docMk/>
            <pc:sldMk cId="3040269711" sldId="292"/>
            <ac:grpSpMk id="1038" creationId="{8A8BA3AE-7625-487B-8F32-03ADA1AFEB21}"/>
          </ac:grpSpMkLst>
        </pc:grpChg>
        <pc:grpChg chg="del">
          <ac:chgData name="Sanders Wang" userId="089d73b8-785c-4012-b931-81c632b6c9c7" providerId="ADAL" clId="{123A3659-8511-42A2-8251-FCA854022362}" dt="2021-06-05T06:50:42.070" v="5280" actId="478"/>
          <ac:grpSpMkLst>
            <pc:docMk/>
            <pc:sldMk cId="3040269711" sldId="292"/>
            <ac:grpSpMk id="1039" creationId="{FB4D659A-0FA9-46CF-8E5C-42E993EF94C7}"/>
          </ac:grpSpMkLst>
        </pc:grpChg>
        <pc:grpChg chg="del">
          <ac:chgData name="Sanders Wang" userId="089d73b8-785c-4012-b931-81c632b6c9c7" providerId="ADAL" clId="{123A3659-8511-42A2-8251-FCA854022362}" dt="2021-06-05T06:50:42.070" v="5280" actId="478"/>
          <ac:grpSpMkLst>
            <pc:docMk/>
            <pc:sldMk cId="3040269711" sldId="292"/>
            <ac:grpSpMk id="1040" creationId="{796C9290-7D6C-4149-890B-9D1F35CB5410}"/>
          </ac:grpSpMkLst>
        </pc:grpChg>
        <pc:grpChg chg="del">
          <ac:chgData name="Sanders Wang" userId="089d73b8-785c-4012-b931-81c632b6c9c7" providerId="ADAL" clId="{123A3659-8511-42A2-8251-FCA854022362}" dt="2021-06-05T06:50:42.070" v="5280" actId="478"/>
          <ac:grpSpMkLst>
            <pc:docMk/>
            <pc:sldMk cId="3040269711" sldId="292"/>
            <ac:grpSpMk id="1041" creationId="{EA60ACCF-A367-4862-8CC9-89B8A9BE2DC7}"/>
          </ac:grpSpMkLst>
        </pc:grpChg>
        <pc:grpChg chg="del">
          <ac:chgData name="Sanders Wang" userId="089d73b8-785c-4012-b931-81c632b6c9c7" providerId="ADAL" clId="{123A3659-8511-42A2-8251-FCA854022362}" dt="2021-06-05T06:50:42.070" v="5280" actId="478"/>
          <ac:grpSpMkLst>
            <pc:docMk/>
            <pc:sldMk cId="3040269711" sldId="292"/>
            <ac:grpSpMk id="1045" creationId="{09C0CA9A-6EC3-446D-9C60-2B91FD51FCCF}"/>
          </ac:grpSpMkLst>
        </pc:grpChg>
        <pc:grpChg chg="del">
          <ac:chgData name="Sanders Wang" userId="089d73b8-785c-4012-b931-81c632b6c9c7" providerId="ADAL" clId="{123A3659-8511-42A2-8251-FCA854022362}" dt="2021-06-05T06:50:42.070" v="5280" actId="478"/>
          <ac:grpSpMkLst>
            <pc:docMk/>
            <pc:sldMk cId="3040269711" sldId="292"/>
            <ac:grpSpMk id="1046" creationId="{950E3C0F-9409-4502-AB9D-DFE9F5FB0984}"/>
          </ac:grpSpMkLst>
        </pc:grpChg>
        <pc:picChg chg="del">
          <ac:chgData name="Sanders Wang" userId="089d73b8-785c-4012-b931-81c632b6c9c7" providerId="ADAL" clId="{123A3659-8511-42A2-8251-FCA854022362}" dt="2021-06-05T06:50:42.070" v="5280" actId="478"/>
          <ac:picMkLst>
            <pc:docMk/>
            <pc:sldMk cId="3040269711" sldId="292"/>
            <ac:picMk id="1026" creationId="{AD01CF29-9758-4E02-8D84-5D7F18844FDA}"/>
          </ac:picMkLst>
        </pc:picChg>
        <pc:picChg chg="del">
          <ac:chgData name="Sanders Wang" userId="089d73b8-785c-4012-b931-81c632b6c9c7" providerId="ADAL" clId="{123A3659-8511-42A2-8251-FCA854022362}" dt="2021-06-05T06:50:42.070" v="5280" actId="478"/>
          <ac:picMkLst>
            <pc:docMk/>
            <pc:sldMk cId="3040269711" sldId="292"/>
            <ac:picMk id="1028" creationId="{D2DD1DE9-E4EF-49A9-9C50-E3B1EF1A116C}"/>
          </ac:picMkLst>
        </pc:picChg>
        <pc:picChg chg="add">
          <ac:chgData name="Sanders Wang" userId="089d73b8-785c-4012-b931-81c632b6c9c7" providerId="ADAL" clId="{123A3659-8511-42A2-8251-FCA854022362}" dt="2021-06-05T06:50:44.570" v="5281"/>
          <ac:picMkLst>
            <pc:docMk/>
            <pc:sldMk cId="3040269711" sldId="292"/>
            <ac:picMk id="2050" creationId="{3DF43DD8-3D48-4BB9-945B-8E1E0619ACB6}"/>
          </ac:picMkLst>
        </pc:picChg>
      </pc:sldChg>
      <pc:sldChg chg="addSp delSp modSp add mod modAnim">
        <pc:chgData name="Sanders Wang" userId="089d73b8-785c-4012-b931-81c632b6c9c7" providerId="ADAL" clId="{123A3659-8511-42A2-8251-FCA854022362}" dt="2021-06-05T11:39:28.536" v="5381" actId="692"/>
        <pc:sldMkLst>
          <pc:docMk/>
          <pc:sldMk cId="82833070" sldId="293"/>
        </pc:sldMkLst>
        <pc:spChg chg="add mod">
          <ac:chgData name="Sanders Wang" userId="089d73b8-785c-4012-b931-81c632b6c9c7" providerId="ADAL" clId="{123A3659-8511-42A2-8251-FCA854022362}" dt="2021-06-05T11:39:28.536" v="5381" actId="692"/>
          <ac:spMkLst>
            <pc:docMk/>
            <pc:sldMk cId="82833070" sldId="293"/>
            <ac:spMk id="3" creationId="{85AB8DDB-B4EE-4A1C-BD87-70B12AA41E49}"/>
          </ac:spMkLst>
        </pc:spChg>
        <pc:spChg chg="del">
          <ac:chgData name="Sanders Wang" userId="089d73b8-785c-4012-b931-81c632b6c9c7" providerId="ADAL" clId="{123A3659-8511-42A2-8251-FCA854022362}" dt="2021-06-05T11:36:01.948" v="5364" actId="478"/>
          <ac:spMkLst>
            <pc:docMk/>
            <pc:sldMk cId="82833070" sldId="293"/>
            <ac:spMk id="15" creationId="{357D3024-AA26-436F-914C-8C4C25FC9BF6}"/>
          </ac:spMkLst>
        </pc:spChg>
        <pc:spChg chg="add mod">
          <ac:chgData name="Sanders Wang" userId="089d73b8-785c-4012-b931-81c632b6c9c7" providerId="ADAL" clId="{123A3659-8511-42A2-8251-FCA854022362}" dt="2021-06-05T11:36:59.919" v="5371"/>
          <ac:spMkLst>
            <pc:docMk/>
            <pc:sldMk cId="82833070" sldId="293"/>
            <ac:spMk id="17" creationId="{DC9A1AE3-9D6B-42C1-B6F1-DA98E6416117}"/>
          </ac:spMkLst>
        </pc:spChg>
        <pc:spChg chg="del">
          <ac:chgData name="Sanders Wang" userId="089d73b8-785c-4012-b931-81c632b6c9c7" providerId="ADAL" clId="{123A3659-8511-42A2-8251-FCA854022362}" dt="2021-06-05T11:36:04.744" v="5365" actId="478"/>
          <ac:spMkLst>
            <pc:docMk/>
            <pc:sldMk cId="82833070" sldId="293"/>
            <ac:spMk id="21" creationId="{98F2254F-13B2-499A-AC95-50555350D49D}"/>
          </ac:spMkLst>
        </pc:spChg>
        <pc:picChg chg="mod">
          <ac:chgData name="Sanders Wang" userId="089d73b8-785c-4012-b931-81c632b6c9c7" providerId="ADAL" clId="{123A3659-8511-42A2-8251-FCA854022362}" dt="2021-06-05T11:36:13.142" v="5369" actId="1076"/>
          <ac:picMkLst>
            <pc:docMk/>
            <pc:sldMk cId="82833070" sldId="293"/>
            <ac:picMk id="1029" creationId="{0ECB3438-F2A0-438A-A6E6-4DD6CED49C38}"/>
          </ac:picMkLst>
        </pc:picChg>
        <pc:picChg chg="del">
          <ac:chgData name="Sanders Wang" userId="089d73b8-785c-4012-b931-81c632b6c9c7" providerId="ADAL" clId="{123A3659-8511-42A2-8251-FCA854022362}" dt="2021-06-05T11:36:06.280" v="5366" actId="478"/>
          <ac:picMkLst>
            <pc:docMk/>
            <pc:sldMk cId="82833070" sldId="293"/>
            <ac:picMk id="1031" creationId="{963DE858-3D5D-4273-90BF-CD2C71D9C025}"/>
          </ac:picMkLst>
        </pc:picChg>
        <pc:cxnChg chg="add mod">
          <ac:chgData name="Sanders Wang" userId="089d73b8-785c-4012-b931-81c632b6c9c7" providerId="ADAL" clId="{123A3659-8511-42A2-8251-FCA854022362}" dt="2021-06-05T11:38:06.382" v="5376" actId="1076"/>
          <ac:cxnSpMkLst>
            <pc:docMk/>
            <pc:sldMk cId="82833070" sldId="293"/>
            <ac:cxnSpMk id="19" creationId="{DA5F08DC-1186-4264-A5C5-E0AEEDCDE73E}"/>
          </ac:cxnSpMkLst>
        </pc:cxnChg>
        <pc:cxnChg chg="add mod">
          <ac:chgData name="Sanders Wang" userId="089d73b8-785c-4012-b931-81c632b6c9c7" providerId="ADAL" clId="{123A3659-8511-42A2-8251-FCA854022362}" dt="2021-06-05T11:38:00.621" v="5375" actId="1076"/>
          <ac:cxnSpMkLst>
            <pc:docMk/>
            <pc:sldMk cId="82833070" sldId="293"/>
            <ac:cxnSpMk id="20" creationId="{56A379EF-7D87-4151-B11E-77DC6FE44761}"/>
          </ac:cxnSpMkLst>
        </pc:cxnChg>
      </pc:sldChg>
      <pc:sldChg chg="addSp delSp modSp add mod">
        <pc:chgData name="Sanders Wang" userId="089d73b8-785c-4012-b931-81c632b6c9c7" providerId="ADAL" clId="{123A3659-8511-42A2-8251-FCA854022362}" dt="2021-06-11T13:53:03.039" v="5401" actId="14100"/>
        <pc:sldMkLst>
          <pc:docMk/>
          <pc:sldMk cId="2139506202" sldId="294"/>
        </pc:sldMkLst>
        <pc:spChg chg="add mod ord">
          <ac:chgData name="Sanders Wang" userId="089d73b8-785c-4012-b931-81c632b6c9c7" providerId="ADAL" clId="{123A3659-8511-42A2-8251-FCA854022362}" dt="2021-06-11T13:51:58.973" v="5399" actId="207"/>
          <ac:spMkLst>
            <pc:docMk/>
            <pc:sldMk cId="2139506202" sldId="294"/>
            <ac:spMk id="3" creationId="{6C45E04D-33D2-4C44-A593-0807A17FB2C4}"/>
          </ac:spMkLst>
        </pc:spChg>
        <pc:spChg chg="del">
          <ac:chgData name="Sanders Wang" userId="089d73b8-785c-4012-b931-81c632b6c9c7" providerId="ADAL" clId="{123A3659-8511-42A2-8251-FCA854022362}" dt="2021-06-11T13:49:35.821" v="5383" actId="478"/>
          <ac:spMkLst>
            <pc:docMk/>
            <pc:sldMk cId="2139506202" sldId="294"/>
            <ac:spMk id="51" creationId="{8CBA288A-24C7-44D7-94B7-7F847BD79253}"/>
          </ac:spMkLst>
        </pc:spChg>
        <pc:spChg chg="del">
          <ac:chgData name="Sanders Wang" userId="089d73b8-785c-4012-b931-81c632b6c9c7" providerId="ADAL" clId="{123A3659-8511-42A2-8251-FCA854022362}" dt="2021-06-11T13:49:35.821" v="5383" actId="478"/>
          <ac:spMkLst>
            <pc:docMk/>
            <pc:sldMk cId="2139506202" sldId="294"/>
            <ac:spMk id="52" creationId="{7BC50C85-3FEB-4965-9DC6-6910AC99E23D}"/>
          </ac:spMkLst>
        </pc:spChg>
        <pc:spChg chg="del">
          <ac:chgData name="Sanders Wang" userId="089d73b8-785c-4012-b931-81c632b6c9c7" providerId="ADAL" clId="{123A3659-8511-42A2-8251-FCA854022362}" dt="2021-06-11T13:49:35.821" v="5383" actId="478"/>
          <ac:spMkLst>
            <pc:docMk/>
            <pc:sldMk cId="2139506202" sldId="294"/>
            <ac:spMk id="53" creationId="{9CA22F4C-E450-4D3F-9EAC-4EE48A84580F}"/>
          </ac:spMkLst>
        </pc:spChg>
        <pc:spChg chg="del">
          <ac:chgData name="Sanders Wang" userId="089d73b8-785c-4012-b931-81c632b6c9c7" providerId="ADAL" clId="{123A3659-8511-42A2-8251-FCA854022362}" dt="2021-06-11T13:49:35.821" v="5383" actId="478"/>
          <ac:spMkLst>
            <pc:docMk/>
            <pc:sldMk cId="2139506202" sldId="294"/>
            <ac:spMk id="54" creationId="{3A7FABB1-AC66-4DE5-BBF0-8619685CA62F}"/>
          </ac:spMkLst>
        </pc:spChg>
        <pc:spChg chg="del">
          <ac:chgData name="Sanders Wang" userId="089d73b8-785c-4012-b931-81c632b6c9c7" providerId="ADAL" clId="{123A3659-8511-42A2-8251-FCA854022362}" dt="2021-06-11T13:49:35.821" v="5383" actId="478"/>
          <ac:spMkLst>
            <pc:docMk/>
            <pc:sldMk cId="2139506202" sldId="294"/>
            <ac:spMk id="55" creationId="{336F5587-3745-4126-86EF-33A7C3E47B22}"/>
          </ac:spMkLst>
        </pc:spChg>
        <pc:spChg chg="del">
          <ac:chgData name="Sanders Wang" userId="089d73b8-785c-4012-b931-81c632b6c9c7" providerId="ADAL" clId="{123A3659-8511-42A2-8251-FCA854022362}" dt="2021-06-11T13:49:35.821" v="5383" actId="478"/>
          <ac:spMkLst>
            <pc:docMk/>
            <pc:sldMk cId="2139506202" sldId="294"/>
            <ac:spMk id="56" creationId="{82A96863-B4A5-436A-BA24-30FFE7E86521}"/>
          </ac:spMkLst>
        </pc:spChg>
        <pc:spChg chg="del">
          <ac:chgData name="Sanders Wang" userId="089d73b8-785c-4012-b931-81c632b6c9c7" providerId="ADAL" clId="{123A3659-8511-42A2-8251-FCA854022362}" dt="2021-06-11T13:49:35.821" v="5383" actId="478"/>
          <ac:spMkLst>
            <pc:docMk/>
            <pc:sldMk cId="2139506202" sldId="294"/>
            <ac:spMk id="57" creationId="{7399970F-F39A-4439-8A18-DB16FDCB6F25}"/>
          </ac:spMkLst>
        </pc:spChg>
        <pc:spChg chg="del">
          <ac:chgData name="Sanders Wang" userId="089d73b8-785c-4012-b931-81c632b6c9c7" providerId="ADAL" clId="{123A3659-8511-42A2-8251-FCA854022362}" dt="2021-06-11T13:49:35.821" v="5383" actId="478"/>
          <ac:spMkLst>
            <pc:docMk/>
            <pc:sldMk cId="2139506202" sldId="294"/>
            <ac:spMk id="58" creationId="{14708551-62B1-451F-887F-4320E79A31B1}"/>
          </ac:spMkLst>
        </pc:spChg>
        <pc:spChg chg="del">
          <ac:chgData name="Sanders Wang" userId="089d73b8-785c-4012-b931-81c632b6c9c7" providerId="ADAL" clId="{123A3659-8511-42A2-8251-FCA854022362}" dt="2021-06-11T13:49:35.821" v="5383" actId="478"/>
          <ac:spMkLst>
            <pc:docMk/>
            <pc:sldMk cId="2139506202" sldId="294"/>
            <ac:spMk id="59" creationId="{E1E47C95-9C77-45E9-8529-12F1C4A5C908}"/>
          </ac:spMkLst>
        </pc:spChg>
        <pc:spChg chg="del">
          <ac:chgData name="Sanders Wang" userId="089d73b8-785c-4012-b931-81c632b6c9c7" providerId="ADAL" clId="{123A3659-8511-42A2-8251-FCA854022362}" dt="2021-06-11T13:49:35.821" v="5383" actId="478"/>
          <ac:spMkLst>
            <pc:docMk/>
            <pc:sldMk cId="2139506202" sldId="294"/>
            <ac:spMk id="60" creationId="{67370ECE-4799-4036-ABF1-C12EC6753FEA}"/>
          </ac:spMkLst>
        </pc:spChg>
        <pc:spChg chg="del">
          <ac:chgData name="Sanders Wang" userId="089d73b8-785c-4012-b931-81c632b6c9c7" providerId="ADAL" clId="{123A3659-8511-42A2-8251-FCA854022362}" dt="2021-06-11T13:49:35.821" v="5383" actId="478"/>
          <ac:spMkLst>
            <pc:docMk/>
            <pc:sldMk cId="2139506202" sldId="294"/>
            <ac:spMk id="63" creationId="{74A3ACCC-E401-4860-9BD0-51816BBF8081}"/>
          </ac:spMkLst>
        </pc:spChg>
        <pc:spChg chg="del">
          <ac:chgData name="Sanders Wang" userId="089d73b8-785c-4012-b931-81c632b6c9c7" providerId="ADAL" clId="{123A3659-8511-42A2-8251-FCA854022362}" dt="2021-06-11T13:49:35.821" v="5383" actId="478"/>
          <ac:spMkLst>
            <pc:docMk/>
            <pc:sldMk cId="2139506202" sldId="294"/>
            <ac:spMk id="64" creationId="{6009E835-BB87-4468-8A4E-27269405B5C6}"/>
          </ac:spMkLst>
        </pc:spChg>
        <pc:spChg chg="del">
          <ac:chgData name="Sanders Wang" userId="089d73b8-785c-4012-b931-81c632b6c9c7" providerId="ADAL" clId="{123A3659-8511-42A2-8251-FCA854022362}" dt="2021-06-11T13:49:35.821" v="5383" actId="478"/>
          <ac:spMkLst>
            <pc:docMk/>
            <pc:sldMk cId="2139506202" sldId="294"/>
            <ac:spMk id="65" creationId="{BD320CB9-5F2C-4771-8C87-064E02A37834}"/>
          </ac:spMkLst>
        </pc:spChg>
        <pc:spChg chg="del">
          <ac:chgData name="Sanders Wang" userId="089d73b8-785c-4012-b931-81c632b6c9c7" providerId="ADAL" clId="{123A3659-8511-42A2-8251-FCA854022362}" dt="2021-06-11T13:49:35.821" v="5383" actId="478"/>
          <ac:spMkLst>
            <pc:docMk/>
            <pc:sldMk cId="2139506202" sldId="294"/>
            <ac:spMk id="66" creationId="{806EAC0F-E886-44F0-BB66-21331F38C6A1}"/>
          </ac:spMkLst>
        </pc:spChg>
        <pc:spChg chg="del">
          <ac:chgData name="Sanders Wang" userId="089d73b8-785c-4012-b931-81c632b6c9c7" providerId="ADAL" clId="{123A3659-8511-42A2-8251-FCA854022362}" dt="2021-06-11T13:49:35.821" v="5383" actId="478"/>
          <ac:spMkLst>
            <pc:docMk/>
            <pc:sldMk cId="2139506202" sldId="294"/>
            <ac:spMk id="67" creationId="{2F300160-606E-493A-87CF-56A6CC41B611}"/>
          </ac:spMkLst>
        </pc:spChg>
        <pc:spChg chg="del">
          <ac:chgData name="Sanders Wang" userId="089d73b8-785c-4012-b931-81c632b6c9c7" providerId="ADAL" clId="{123A3659-8511-42A2-8251-FCA854022362}" dt="2021-06-11T13:49:35.821" v="5383" actId="478"/>
          <ac:spMkLst>
            <pc:docMk/>
            <pc:sldMk cId="2139506202" sldId="294"/>
            <ac:spMk id="68" creationId="{CAD4B7EB-82C5-4AED-889D-F86F1EB5E1AB}"/>
          </ac:spMkLst>
        </pc:spChg>
        <pc:spChg chg="del">
          <ac:chgData name="Sanders Wang" userId="089d73b8-785c-4012-b931-81c632b6c9c7" providerId="ADAL" clId="{123A3659-8511-42A2-8251-FCA854022362}" dt="2021-06-11T13:49:35.821" v="5383" actId="478"/>
          <ac:spMkLst>
            <pc:docMk/>
            <pc:sldMk cId="2139506202" sldId="294"/>
            <ac:spMk id="70" creationId="{EA302935-F916-463E-ACF6-0490805F2026}"/>
          </ac:spMkLst>
        </pc:spChg>
        <pc:spChg chg="del">
          <ac:chgData name="Sanders Wang" userId="089d73b8-785c-4012-b931-81c632b6c9c7" providerId="ADAL" clId="{123A3659-8511-42A2-8251-FCA854022362}" dt="2021-06-11T13:49:35.821" v="5383" actId="478"/>
          <ac:spMkLst>
            <pc:docMk/>
            <pc:sldMk cId="2139506202" sldId="294"/>
            <ac:spMk id="71" creationId="{FB75AAC1-F2DD-4053-8871-FA5F80F60A97}"/>
          </ac:spMkLst>
        </pc:spChg>
        <pc:spChg chg="del">
          <ac:chgData name="Sanders Wang" userId="089d73b8-785c-4012-b931-81c632b6c9c7" providerId="ADAL" clId="{123A3659-8511-42A2-8251-FCA854022362}" dt="2021-06-11T13:49:35.821" v="5383" actId="478"/>
          <ac:spMkLst>
            <pc:docMk/>
            <pc:sldMk cId="2139506202" sldId="294"/>
            <ac:spMk id="74" creationId="{74617702-2BA8-4003-842D-F0B82A739803}"/>
          </ac:spMkLst>
        </pc:spChg>
        <pc:spChg chg="del">
          <ac:chgData name="Sanders Wang" userId="089d73b8-785c-4012-b931-81c632b6c9c7" providerId="ADAL" clId="{123A3659-8511-42A2-8251-FCA854022362}" dt="2021-06-11T13:49:35.821" v="5383" actId="478"/>
          <ac:spMkLst>
            <pc:docMk/>
            <pc:sldMk cId="2139506202" sldId="294"/>
            <ac:spMk id="75" creationId="{83A5DC43-086A-4A1B-BBD8-BD6AEE3C7608}"/>
          </ac:spMkLst>
        </pc:spChg>
        <pc:spChg chg="del">
          <ac:chgData name="Sanders Wang" userId="089d73b8-785c-4012-b931-81c632b6c9c7" providerId="ADAL" clId="{123A3659-8511-42A2-8251-FCA854022362}" dt="2021-06-11T13:49:35.821" v="5383" actId="478"/>
          <ac:spMkLst>
            <pc:docMk/>
            <pc:sldMk cId="2139506202" sldId="294"/>
            <ac:spMk id="76" creationId="{43FB691B-81B6-4C93-8B62-513A35FD327E}"/>
          </ac:spMkLst>
        </pc:spChg>
        <pc:spChg chg="del">
          <ac:chgData name="Sanders Wang" userId="089d73b8-785c-4012-b931-81c632b6c9c7" providerId="ADAL" clId="{123A3659-8511-42A2-8251-FCA854022362}" dt="2021-06-11T13:49:35.821" v="5383" actId="478"/>
          <ac:spMkLst>
            <pc:docMk/>
            <pc:sldMk cId="2139506202" sldId="294"/>
            <ac:spMk id="78" creationId="{6A8361CD-2A45-4578-8940-3D25A5968CCE}"/>
          </ac:spMkLst>
        </pc:spChg>
        <pc:spChg chg="del">
          <ac:chgData name="Sanders Wang" userId="089d73b8-785c-4012-b931-81c632b6c9c7" providerId="ADAL" clId="{123A3659-8511-42A2-8251-FCA854022362}" dt="2021-06-11T13:49:35.821" v="5383" actId="478"/>
          <ac:spMkLst>
            <pc:docMk/>
            <pc:sldMk cId="2139506202" sldId="294"/>
            <ac:spMk id="80" creationId="{928C46F1-AE09-4E6A-84C7-A90BDCC0B0C1}"/>
          </ac:spMkLst>
        </pc:spChg>
        <pc:spChg chg="del">
          <ac:chgData name="Sanders Wang" userId="089d73b8-785c-4012-b931-81c632b6c9c7" providerId="ADAL" clId="{123A3659-8511-42A2-8251-FCA854022362}" dt="2021-06-11T13:49:35.821" v="5383" actId="478"/>
          <ac:spMkLst>
            <pc:docMk/>
            <pc:sldMk cId="2139506202" sldId="294"/>
            <ac:spMk id="82" creationId="{CE4941AE-2F12-43AE-B2D1-3890D27C4CF7}"/>
          </ac:spMkLst>
        </pc:spChg>
        <pc:spChg chg="del">
          <ac:chgData name="Sanders Wang" userId="089d73b8-785c-4012-b931-81c632b6c9c7" providerId="ADAL" clId="{123A3659-8511-42A2-8251-FCA854022362}" dt="2021-06-11T13:49:35.821" v="5383" actId="478"/>
          <ac:spMkLst>
            <pc:docMk/>
            <pc:sldMk cId="2139506202" sldId="294"/>
            <ac:spMk id="86" creationId="{58214907-A751-4C60-836D-A23CDB8D196C}"/>
          </ac:spMkLst>
        </pc:spChg>
        <pc:spChg chg="add mod">
          <ac:chgData name="Sanders Wang" userId="089d73b8-785c-4012-b931-81c632b6c9c7" providerId="ADAL" clId="{123A3659-8511-42A2-8251-FCA854022362}" dt="2021-06-11T13:53:03.039" v="5401" actId="14100"/>
          <ac:spMkLst>
            <pc:docMk/>
            <pc:sldMk cId="2139506202" sldId="294"/>
            <ac:spMk id="88" creationId="{BB81F896-83B2-48DD-A3FD-2615FE9F8EBB}"/>
          </ac:spMkLst>
        </pc:spChg>
        <pc:spChg chg="del">
          <ac:chgData name="Sanders Wang" userId="089d73b8-785c-4012-b931-81c632b6c9c7" providerId="ADAL" clId="{123A3659-8511-42A2-8251-FCA854022362}" dt="2021-06-11T13:49:35.821" v="5383" actId="478"/>
          <ac:spMkLst>
            <pc:docMk/>
            <pc:sldMk cId="2139506202" sldId="294"/>
            <ac:spMk id="90" creationId="{F6F2258B-611B-4249-B809-C386F9BA126C}"/>
          </ac:spMkLst>
        </pc:spChg>
        <pc:spChg chg="del">
          <ac:chgData name="Sanders Wang" userId="089d73b8-785c-4012-b931-81c632b6c9c7" providerId="ADAL" clId="{123A3659-8511-42A2-8251-FCA854022362}" dt="2021-06-11T13:49:35.821" v="5383" actId="478"/>
          <ac:spMkLst>
            <pc:docMk/>
            <pc:sldMk cId="2139506202" sldId="294"/>
            <ac:spMk id="94" creationId="{59D51E52-58CD-4A90-93AF-8B784EB7645D}"/>
          </ac:spMkLst>
        </pc:spChg>
        <pc:spChg chg="del">
          <ac:chgData name="Sanders Wang" userId="089d73b8-785c-4012-b931-81c632b6c9c7" providerId="ADAL" clId="{123A3659-8511-42A2-8251-FCA854022362}" dt="2021-06-11T13:49:35.821" v="5383" actId="478"/>
          <ac:spMkLst>
            <pc:docMk/>
            <pc:sldMk cId="2139506202" sldId="294"/>
            <ac:spMk id="98" creationId="{A897AA22-5B7C-46D8-BED4-A05CCCE64829}"/>
          </ac:spMkLst>
        </pc:spChg>
        <pc:spChg chg="del">
          <ac:chgData name="Sanders Wang" userId="089d73b8-785c-4012-b931-81c632b6c9c7" providerId="ADAL" clId="{123A3659-8511-42A2-8251-FCA854022362}" dt="2021-06-11T13:49:35.821" v="5383" actId="478"/>
          <ac:spMkLst>
            <pc:docMk/>
            <pc:sldMk cId="2139506202" sldId="294"/>
            <ac:spMk id="117" creationId="{B66893F4-CC28-499F-9962-A3FE2B8B16D9}"/>
          </ac:spMkLst>
        </pc:spChg>
        <pc:spChg chg="del">
          <ac:chgData name="Sanders Wang" userId="089d73b8-785c-4012-b931-81c632b6c9c7" providerId="ADAL" clId="{123A3659-8511-42A2-8251-FCA854022362}" dt="2021-06-11T13:49:35.821" v="5383" actId="478"/>
          <ac:spMkLst>
            <pc:docMk/>
            <pc:sldMk cId="2139506202" sldId="294"/>
            <ac:spMk id="118" creationId="{556595CC-73E8-401A-B657-26BE16D9743F}"/>
          </ac:spMkLst>
        </pc:spChg>
        <pc:spChg chg="del">
          <ac:chgData name="Sanders Wang" userId="089d73b8-785c-4012-b931-81c632b6c9c7" providerId="ADAL" clId="{123A3659-8511-42A2-8251-FCA854022362}" dt="2021-06-11T13:49:35.821" v="5383" actId="478"/>
          <ac:spMkLst>
            <pc:docMk/>
            <pc:sldMk cId="2139506202" sldId="294"/>
            <ac:spMk id="119" creationId="{7EF8C725-AD9E-48C4-866B-E0B0A49396F1}"/>
          </ac:spMkLst>
        </pc:spChg>
        <pc:spChg chg="del">
          <ac:chgData name="Sanders Wang" userId="089d73b8-785c-4012-b931-81c632b6c9c7" providerId="ADAL" clId="{123A3659-8511-42A2-8251-FCA854022362}" dt="2021-06-11T13:49:35.821" v="5383" actId="478"/>
          <ac:spMkLst>
            <pc:docMk/>
            <pc:sldMk cId="2139506202" sldId="294"/>
            <ac:spMk id="120" creationId="{7C729865-DBDD-463C-A0F4-3BB37C5EBF34}"/>
          </ac:spMkLst>
        </pc:spChg>
        <pc:spChg chg="del">
          <ac:chgData name="Sanders Wang" userId="089d73b8-785c-4012-b931-81c632b6c9c7" providerId="ADAL" clId="{123A3659-8511-42A2-8251-FCA854022362}" dt="2021-06-11T13:49:35.821" v="5383" actId="478"/>
          <ac:spMkLst>
            <pc:docMk/>
            <pc:sldMk cId="2139506202" sldId="294"/>
            <ac:spMk id="121" creationId="{66D1B80E-3CD9-47C3-B8D7-06A58CBBDAFF}"/>
          </ac:spMkLst>
        </pc:spChg>
        <pc:spChg chg="del">
          <ac:chgData name="Sanders Wang" userId="089d73b8-785c-4012-b931-81c632b6c9c7" providerId="ADAL" clId="{123A3659-8511-42A2-8251-FCA854022362}" dt="2021-06-11T13:49:35.821" v="5383" actId="478"/>
          <ac:spMkLst>
            <pc:docMk/>
            <pc:sldMk cId="2139506202" sldId="294"/>
            <ac:spMk id="125" creationId="{EA5D607C-C59D-45D3-ADA3-A95315B6139A}"/>
          </ac:spMkLst>
        </pc:spChg>
        <pc:spChg chg="mod ord">
          <ac:chgData name="Sanders Wang" userId="089d73b8-785c-4012-b931-81c632b6c9c7" providerId="ADAL" clId="{123A3659-8511-42A2-8251-FCA854022362}" dt="2021-06-11T13:50:59.222" v="5395" actId="14100"/>
          <ac:spMkLst>
            <pc:docMk/>
            <pc:sldMk cId="2139506202" sldId="294"/>
            <ac:spMk id="126" creationId="{98388332-4EC2-4D9E-837C-8A30DA46F5AC}"/>
          </ac:spMkLst>
        </pc:spChg>
        <pc:spChg chg="mod ord">
          <ac:chgData name="Sanders Wang" userId="089d73b8-785c-4012-b931-81c632b6c9c7" providerId="ADAL" clId="{123A3659-8511-42A2-8251-FCA854022362}" dt="2021-06-11T13:51:53.487" v="5398" actId="207"/>
          <ac:spMkLst>
            <pc:docMk/>
            <pc:sldMk cId="2139506202" sldId="294"/>
            <ac:spMk id="127" creationId="{F1791703-66EB-492E-9723-2D090EAEC98D}"/>
          </ac:spMkLst>
        </pc:spChg>
        <pc:spChg chg="mod ord">
          <ac:chgData name="Sanders Wang" userId="089d73b8-785c-4012-b931-81c632b6c9c7" providerId="ADAL" clId="{123A3659-8511-42A2-8251-FCA854022362}" dt="2021-06-11T13:50:22.908" v="5393" actId="166"/>
          <ac:spMkLst>
            <pc:docMk/>
            <pc:sldMk cId="2139506202" sldId="294"/>
            <ac:spMk id="128" creationId="{9C148FB2-5EA5-4BBB-9947-399C8F68FD20}"/>
          </ac:spMkLst>
        </pc:spChg>
        <pc:spChg chg="mod ord">
          <ac:chgData name="Sanders Wang" userId="089d73b8-785c-4012-b931-81c632b6c9c7" providerId="ADAL" clId="{123A3659-8511-42A2-8251-FCA854022362}" dt="2021-06-11T13:50:22.908" v="5393" actId="166"/>
          <ac:spMkLst>
            <pc:docMk/>
            <pc:sldMk cId="2139506202" sldId="294"/>
            <ac:spMk id="129" creationId="{D332320B-C73E-4B65-ADD2-0B9E4E249A80}"/>
          </ac:spMkLst>
        </pc:spChg>
        <pc:spChg chg="mod ord">
          <ac:chgData name="Sanders Wang" userId="089d73b8-785c-4012-b931-81c632b6c9c7" providerId="ADAL" clId="{123A3659-8511-42A2-8251-FCA854022362}" dt="2021-06-11T13:51:03.855" v="5396" actId="1076"/>
          <ac:spMkLst>
            <pc:docMk/>
            <pc:sldMk cId="2139506202" sldId="294"/>
            <ac:spMk id="130" creationId="{8BB9DFCB-10D2-41F9-9FE3-0EB60F041A40}"/>
          </ac:spMkLst>
        </pc:spChg>
        <pc:spChg chg="mod ord">
          <ac:chgData name="Sanders Wang" userId="089d73b8-785c-4012-b931-81c632b6c9c7" providerId="ADAL" clId="{123A3659-8511-42A2-8251-FCA854022362}" dt="2021-06-11T13:51:15.772" v="5397" actId="14100"/>
          <ac:spMkLst>
            <pc:docMk/>
            <pc:sldMk cId="2139506202" sldId="294"/>
            <ac:spMk id="131" creationId="{35302D50-A659-47C4-990F-DFDCCE989247}"/>
          </ac:spMkLst>
        </pc:spChg>
        <pc:spChg chg="mod ord">
          <ac:chgData name="Sanders Wang" userId="089d73b8-785c-4012-b931-81c632b6c9c7" providerId="ADAL" clId="{123A3659-8511-42A2-8251-FCA854022362}" dt="2021-06-11T13:50:22.908" v="5393" actId="166"/>
          <ac:spMkLst>
            <pc:docMk/>
            <pc:sldMk cId="2139506202" sldId="294"/>
            <ac:spMk id="132" creationId="{1B87AC98-FE6E-4F25-9A6A-9830B7C0BAA7}"/>
          </ac:spMkLst>
        </pc:spChg>
        <pc:spChg chg="mod ord">
          <ac:chgData name="Sanders Wang" userId="089d73b8-785c-4012-b931-81c632b6c9c7" providerId="ADAL" clId="{123A3659-8511-42A2-8251-FCA854022362}" dt="2021-06-11T13:50:22.908" v="5393" actId="166"/>
          <ac:spMkLst>
            <pc:docMk/>
            <pc:sldMk cId="2139506202" sldId="294"/>
            <ac:spMk id="133" creationId="{6ABDCDC7-FE47-4E67-90B7-9C788E2949A2}"/>
          </ac:spMkLst>
        </pc:spChg>
        <pc:spChg chg="mod ord">
          <ac:chgData name="Sanders Wang" userId="089d73b8-785c-4012-b931-81c632b6c9c7" providerId="ADAL" clId="{123A3659-8511-42A2-8251-FCA854022362}" dt="2021-06-11T13:50:22.908" v="5393" actId="166"/>
          <ac:spMkLst>
            <pc:docMk/>
            <pc:sldMk cId="2139506202" sldId="294"/>
            <ac:spMk id="134" creationId="{D680DF49-9438-47C5-A3E4-B112D691F168}"/>
          </ac:spMkLst>
        </pc:spChg>
        <pc:spChg chg="mod ord">
          <ac:chgData name="Sanders Wang" userId="089d73b8-785c-4012-b931-81c632b6c9c7" providerId="ADAL" clId="{123A3659-8511-42A2-8251-FCA854022362}" dt="2021-06-11T13:50:22.908" v="5393" actId="166"/>
          <ac:spMkLst>
            <pc:docMk/>
            <pc:sldMk cId="2139506202" sldId="294"/>
            <ac:spMk id="138" creationId="{191CA194-230E-41A2-B99A-07A9E490657E}"/>
          </ac:spMkLst>
        </pc:spChg>
        <pc:spChg chg="mod ord">
          <ac:chgData name="Sanders Wang" userId="089d73b8-785c-4012-b931-81c632b6c9c7" providerId="ADAL" clId="{123A3659-8511-42A2-8251-FCA854022362}" dt="2021-06-11T13:50:22.908" v="5393" actId="166"/>
          <ac:spMkLst>
            <pc:docMk/>
            <pc:sldMk cId="2139506202" sldId="294"/>
            <ac:spMk id="139" creationId="{A1BE4B26-128A-40C0-BD4C-874E12C4E080}"/>
          </ac:spMkLst>
        </pc:spChg>
        <pc:spChg chg="mod ord">
          <ac:chgData name="Sanders Wang" userId="089d73b8-785c-4012-b931-81c632b6c9c7" providerId="ADAL" clId="{123A3659-8511-42A2-8251-FCA854022362}" dt="2021-06-11T13:50:22.908" v="5393" actId="166"/>
          <ac:spMkLst>
            <pc:docMk/>
            <pc:sldMk cId="2139506202" sldId="294"/>
            <ac:spMk id="140" creationId="{F8BFCF3D-ED51-4B4B-9862-FB1CF1CCAE53}"/>
          </ac:spMkLst>
        </pc:spChg>
        <pc:spChg chg="mod ord">
          <ac:chgData name="Sanders Wang" userId="089d73b8-785c-4012-b931-81c632b6c9c7" providerId="ADAL" clId="{123A3659-8511-42A2-8251-FCA854022362}" dt="2021-06-11T13:50:22.908" v="5393" actId="166"/>
          <ac:spMkLst>
            <pc:docMk/>
            <pc:sldMk cId="2139506202" sldId="294"/>
            <ac:spMk id="141" creationId="{E556DAE4-08C8-4B6B-A23A-0D9208701678}"/>
          </ac:spMkLst>
        </pc:spChg>
        <pc:spChg chg="mod ord">
          <ac:chgData name="Sanders Wang" userId="089d73b8-785c-4012-b931-81c632b6c9c7" providerId="ADAL" clId="{123A3659-8511-42A2-8251-FCA854022362}" dt="2021-06-11T13:50:22.908" v="5393" actId="166"/>
          <ac:spMkLst>
            <pc:docMk/>
            <pc:sldMk cId="2139506202" sldId="294"/>
            <ac:spMk id="142" creationId="{6D0974F3-B013-4CF5-9BFE-CF01C05153A9}"/>
          </ac:spMkLst>
        </pc:spChg>
        <pc:spChg chg="del">
          <ac:chgData name="Sanders Wang" userId="089d73b8-785c-4012-b931-81c632b6c9c7" providerId="ADAL" clId="{123A3659-8511-42A2-8251-FCA854022362}" dt="2021-06-11T13:49:39.462" v="5384" actId="478"/>
          <ac:spMkLst>
            <pc:docMk/>
            <pc:sldMk cId="2139506202" sldId="294"/>
            <ac:spMk id="2076" creationId="{9AA973B5-F18D-4854-ABBD-BA2C6D9A0DF7}"/>
          </ac:spMkLst>
        </pc:spChg>
        <pc:picChg chg="del">
          <ac:chgData name="Sanders Wang" userId="089d73b8-785c-4012-b931-81c632b6c9c7" providerId="ADAL" clId="{123A3659-8511-42A2-8251-FCA854022362}" dt="2021-06-11T13:49:42.025" v="5385" actId="478"/>
          <ac:picMkLst>
            <pc:docMk/>
            <pc:sldMk cId="2139506202" sldId="294"/>
            <ac:picMk id="160" creationId="{C6630545-C607-46B8-A645-92AB57FA3634}"/>
          </ac:picMkLst>
        </pc:picChg>
        <pc:cxnChg chg="del mod">
          <ac:chgData name="Sanders Wang" userId="089d73b8-785c-4012-b931-81c632b6c9c7" providerId="ADAL" clId="{123A3659-8511-42A2-8251-FCA854022362}" dt="2021-06-11T13:49:35.821" v="5383" actId="478"/>
          <ac:cxnSpMkLst>
            <pc:docMk/>
            <pc:sldMk cId="2139506202" sldId="294"/>
            <ac:cxnSpMk id="25" creationId="{B73FD02C-8A18-4160-971B-2CA4AE193725}"/>
          </ac:cxnSpMkLst>
        </pc:cxnChg>
        <pc:cxnChg chg="del mod">
          <ac:chgData name="Sanders Wang" userId="089d73b8-785c-4012-b931-81c632b6c9c7" providerId="ADAL" clId="{123A3659-8511-42A2-8251-FCA854022362}" dt="2021-06-11T13:49:35.821" v="5383" actId="478"/>
          <ac:cxnSpMkLst>
            <pc:docMk/>
            <pc:sldMk cId="2139506202" sldId="294"/>
            <ac:cxnSpMk id="69" creationId="{229A5C31-60D2-4C2C-AD3E-3B25B2F39852}"/>
          </ac:cxnSpMkLst>
        </pc:cxnChg>
        <pc:cxnChg chg="del mod">
          <ac:chgData name="Sanders Wang" userId="089d73b8-785c-4012-b931-81c632b6c9c7" providerId="ADAL" clId="{123A3659-8511-42A2-8251-FCA854022362}" dt="2021-06-11T13:49:35.821" v="5383" actId="478"/>
          <ac:cxnSpMkLst>
            <pc:docMk/>
            <pc:sldMk cId="2139506202" sldId="294"/>
            <ac:cxnSpMk id="72" creationId="{CE4B1EC4-4F9D-4007-8FF2-F8792E10F48A}"/>
          </ac:cxnSpMkLst>
        </pc:cxnChg>
        <pc:cxnChg chg="del mod">
          <ac:chgData name="Sanders Wang" userId="089d73b8-785c-4012-b931-81c632b6c9c7" providerId="ADAL" clId="{123A3659-8511-42A2-8251-FCA854022362}" dt="2021-06-11T13:49:35.821" v="5383" actId="478"/>
          <ac:cxnSpMkLst>
            <pc:docMk/>
            <pc:sldMk cId="2139506202" sldId="294"/>
            <ac:cxnSpMk id="73" creationId="{73335362-50FD-43D1-90B6-50682AB40393}"/>
          </ac:cxnSpMkLst>
        </pc:cxnChg>
        <pc:cxnChg chg="del mod">
          <ac:chgData name="Sanders Wang" userId="089d73b8-785c-4012-b931-81c632b6c9c7" providerId="ADAL" clId="{123A3659-8511-42A2-8251-FCA854022362}" dt="2021-06-11T13:49:35.821" v="5383" actId="478"/>
          <ac:cxnSpMkLst>
            <pc:docMk/>
            <pc:sldMk cId="2139506202" sldId="294"/>
            <ac:cxnSpMk id="77" creationId="{0F50D667-353B-4544-90A8-6C04C174FDBF}"/>
          </ac:cxnSpMkLst>
        </pc:cxnChg>
        <pc:cxnChg chg="del mod">
          <ac:chgData name="Sanders Wang" userId="089d73b8-785c-4012-b931-81c632b6c9c7" providerId="ADAL" clId="{123A3659-8511-42A2-8251-FCA854022362}" dt="2021-06-11T13:49:35.821" v="5383" actId="478"/>
          <ac:cxnSpMkLst>
            <pc:docMk/>
            <pc:sldMk cId="2139506202" sldId="294"/>
            <ac:cxnSpMk id="79" creationId="{4D269B04-AA57-4FD6-8B9E-0C51F703E6B9}"/>
          </ac:cxnSpMkLst>
        </pc:cxnChg>
        <pc:cxnChg chg="del mod">
          <ac:chgData name="Sanders Wang" userId="089d73b8-785c-4012-b931-81c632b6c9c7" providerId="ADAL" clId="{123A3659-8511-42A2-8251-FCA854022362}" dt="2021-06-11T13:49:35.821" v="5383" actId="478"/>
          <ac:cxnSpMkLst>
            <pc:docMk/>
            <pc:sldMk cId="2139506202" sldId="294"/>
            <ac:cxnSpMk id="99" creationId="{F3848CF0-ED37-4A01-94F1-2D93C4BC92CD}"/>
          </ac:cxnSpMkLst>
        </pc:cxnChg>
        <pc:cxnChg chg="del mod">
          <ac:chgData name="Sanders Wang" userId="089d73b8-785c-4012-b931-81c632b6c9c7" providerId="ADAL" clId="{123A3659-8511-42A2-8251-FCA854022362}" dt="2021-06-11T13:49:35.821" v="5383" actId="478"/>
          <ac:cxnSpMkLst>
            <pc:docMk/>
            <pc:sldMk cId="2139506202" sldId="294"/>
            <ac:cxnSpMk id="102" creationId="{24C1030D-21C8-4C7F-B977-E2C6541ABE26}"/>
          </ac:cxnSpMkLst>
        </pc:cxnChg>
        <pc:cxnChg chg="del mod">
          <ac:chgData name="Sanders Wang" userId="089d73b8-785c-4012-b931-81c632b6c9c7" providerId="ADAL" clId="{123A3659-8511-42A2-8251-FCA854022362}" dt="2021-06-11T13:49:35.821" v="5383" actId="478"/>
          <ac:cxnSpMkLst>
            <pc:docMk/>
            <pc:sldMk cId="2139506202" sldId="294"/>
            <ac:cxnSpMk id="105" creationId="{5FD6C5D9-6B30-4DAA-AACE-33467CAE399F}"/>
          </ac:cxnSpMkLst>
        </pc:cxnChg>
        <pc:cxnChg chg="del mod">
          <ac:chgData name="Sanders Wang" userId="089d73b8-785c-4012-b931-81c632b6c9c7" providerId="ADAL" clId="{123A3659-8511-42A2-8251-FCA854022362}" dt="2021-06-11T13:49:35.821" v="5383" actId="478"/>
          <ac:cxnSpMkLst>
            <pc:docMk/>
            <pc:sldMk cId="2139506202" sldId="294"/>
            <ac:cxnSpMk id="108" creationId="{C2569B57-1AAC-4D5F-BE4B-3A11C2086D14}"/>
          </ac:cxnSpMkLst>
        </pc:cxnChg>
        <pc:cxnChg chg="del mod">
          <ac:chgData name="Sanders Wang" userId="089d73b8-785c-4012-b931-81c632b6c9c7" providerId="ADAL" clId="{123A3659-8511-42A2-8251-FCA854022362}" dt="2021-06-11T13:49:35.821" v="5383" actId="478"/>
          <ac:cxnSpMkLst>
            <pc:docMk/>
            <pc:sldMk cId="2139506202" sldId="294"/>
            <ac:cxnSpMk id="111" creationId="{EE753956-946A-4651-B0D6-35A6CB4C20CD}"/>
          </ac:cxnSpMkLst>
        </pc:cxnChg>
        <pc:cxnChg chg="del mod">
          <ac:chgData name="Sanders Wang" userId="089d73b8-785c-4012-b931-81c632b6c9c7" providerId="ADAL" clId="{123A3659-8511-42A2-8251-FCA854022362}" dt="2021-06-11T13:49:35.821" v="5383" actId="478"/>
          <ac:cxnSpMkLst>
            <pc:docMk/>
            <pc:sldMk cId="2139506202" sldId="294"/>
            <ac:cxnSpMk id="114" creationId="{7B12495C-3410-4FE1-B72B-13E7981BF131}"/>
          </ac:cxnSpMkLst>
        </pc:cxn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sv-S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9AD8BC4-8647-4A5B-A93B-9058D01A2C29}" type="datetimeFigureOut">
              <a:rPr lang="sv-SE" smtClean="0"/>
              <a:t>2021-06-11</a:t>
            </a:fld>
            <a:endParaRPr lang="sv-S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sv-S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sv-S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A2D222C-7B27-4331-B982-03B01FFFAC07}" type="slidenum">
              <a:rPr lang="sv-SE" smtClean="0"/>
              <a:t>‹#›</a:t>
            </a:fld>
            <a:endParaRPr lang="sv-SE"/>
          </a:p>
        </p:txBody>
      </p:sp>
    </p:spTree>
    <p:extLst>
      <p:ext uri="{BB962C8B-B14F-4D97-AF65-F5344CB8AC3E}">
        <p14:creationId xmlns:p14="http://schemas.microsoft.com/office/powerpoint/2010/main" val="9494965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A2650E-A6CC-49AB-9A1E-218ED8B0844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sv-SE"/>
          </a:p>
        </p:txBody>
      </p:sp>
      <p:sp>
        <p:nvSpPr>
          <p:cNvPr id="3" name="Subtitle 2">
            <a:extLst>
              <a:ext uri="{FF2B5EF4-FFF2-40B4-BE49-F238E27FC236}">
                <a16:creationId xmlns:a16="http://schemas.microsoft.com/office/drawing/2014/main" id="{F013A105-6064-40BB-8658-BC5BC9E5DEF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sv-SE"/>
          </a:p>
        </p:txBody>
      </p:sp>
      <p:sp>
        <p:nvSpPr>
          <p:cNvPr id="4" name="Date Placeholder 3">
            <a:extLst>
              <a:ext uri="{FF2B5EF4-FFF2-40B4-BE49-F238E27FC236}">
                <a16:creationId xmlns:a16="http://schemas.microsoft.com/office/drawing/2014/main" id="{C6DBD934-9B02-4323-BC13-3F9B290AD980}"/>
              </a:ext>
            </a:extLst>
          </p:cNvPr>
          <p:cNvSpPr>
            <a:spLocks noGrp="1"/>
          </p:cNvSpPr>
          <p:nvPr>
            <p:ph type="dt" sz="half" idx="10"/>
          </p:nvPr>
        </p:nvSpPr>
        <p:spPr/>
        <p:txBody>
          <a:bodyPr/>
          <a:lstStyle/>
          <a:p>
            <a:fld id="{E8A08147-D995-43E1-AC33-3B78E4BE2598}" type="datetimeFigureOut">
              <a:rPr lang="sv-SE" smtClean="0"/>
              <a:t>2021-06-11</a:t>
            </a:fld>
            <a:endParaRPr lang="sv-SE"/>
          </a:p>
        </p:txBody>
      </p:sp>
      <p:sp>
        <p:nvSpPr>
          <p:cNvPr id="5" name="Footer Placeholder 4">
            <a:extLst>
              <a:ext uri="{FF2B5EF4-FFF2-40B4-BE49-F238E27FC236}">
                <a16:creationId xmlns:a16="http://schemas.microsoft.com/office/drawing/2014/main" id="{837FAB21-AA46-42BF-873E-3EF2E3AF27E0}"/>
              </a:ext>
            </a:extLst>
          </p:cNvPr>
          <p:cNvSpPr>
            <a:spLocks noGrp="1"/>
          </p:cNvSpPr>
          <p:nvPr>
            <p:ph type="ftr" sz="quarter" idx="11"/>
          </p:nvPr>
        </p:nvSpPr>
        <p:spPr/>
        <p:txBody>
          <a:bodyPr/>
          <a:lstStyle/>
          <a:p>
            <a:endParaRPr lang="sv-SE"/>
          </a:p>
        </p:txBody>
      </p:sp>
      <p:sp>
        <p:nvSpPr>
          <p:cNvPr id="6" name="Slide Number Placeholder 5">
            <a:extLst>
              <a:ext uri="{FF2B5EF4-FFF2-40B4-BE49-F238E27FC236}">
                <a16:creationId xmlns:a16="http://schemas.microsoft.com/office/drawing/2014/main" id="{89982E20-9929-435D-9D46-8FEE05BB7C43}"/>
              </a:ext>
            </a:extLst>
          </p:cNvPr>
          <p:cNvSpPr>
            <a:spLocks noGrp="1"/>
          </p:cNvSpPr>
          <p:nvPr>
            <p:ph type="sldNum" sz="quarter" idx="12"/>
          </p:nvPr>
        </p:nvSpPr>
        <p:spPr/>
        <p:txBody>
          <a:bodyPr/>
          <a:lstStyle/>
          <a:p>
            <a:fld id="{A96E94EF-CC9D-4BAB-951C-34DF424750A7}" type="slidenum">
              <a:rPr lang="sv-SE" smtClean="0"/>
              <a:t>‹#›</a:t>
            </a:fld>
            <a:endParaRPr lang="sv-SE"/>
          </a:p>
        </p:txBody>
      </p:sp>
    </p:spTree>
    <p:extLst>
      <p:ext uri="{BB962C8B-B14F-4D97-AF65-F5344CB8AC3E}">
        <p14:creationId xmlns:p14="http://schemas.microsoft.com/office/powerpoint/2010/main" val="24867258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4CE3C0-6CDD-40C6-BA69-A8935DC75BA2}"/>
              </a:ext>
            </a:extLst>
          </p:cNvPr>
          <p:cNvSpPr>
            <a:spLocks noGrp="1"/>
          </p:cNvSpPr>
          <p:nvPr>
            <p:ph type="title"/>
          </p:nvPr>
        </p:nvSpPr>
        <p:spPr/>
        <p:txBody>
          <a:bodyPr/>
          <a:lstStyle/>
          <a:p>
            <a:r>
              <a:rPr lang="en-US"/>
              <a:t>Click to edit Master title style</a:t>
            </a:r>
            <a:endParaRPr lang="sv-SE"/>
          </a:p>
        </p:txBody>
      </p:sp>
      <p:sp>
        <p:nvSpPr>
          <p:cNvPr id="3" name="Vertical Text Placeholder 2">
            <a:extLst>
              <a:ext uri="{FF2B5EF4-FFF2-40B4-BE49-F238E27FC236}">
                <a16:creationId xmlns:a16="http://schemas.microsoft.com/office/drawing/2014/main" id="{8ADE6920-E353-4BC8-BE4F-14DE9FC3BC9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4" name="Date Placeholder 3">
            <a:extLst>
              <a:ext uri="{FF2B5EF4-FFF2-40B4-BE49-F238E27FC236}">
                <a16:creationId xmlns:a16="http://schemas.microsoft.com/office/drawing/2014/main" id="{62980012-1C28-4ABD-AD2B-3549DCA18338}"/>
              </a:ext>
            </a:extLst>
          </p:cNvPr>
          <p:cNvSpPr>
            <a:spLocks noGrp="1"/>
          </p:cNvSpPr>
          <p:nvPr>
            <p:ph type="dt" sz="half" idx="10"/>
          </p:nvPr>
        </p:nvSpPr>
        <p:spPr/>
        <p:txBody>
          <a:bodyPr/>
          <a:lstStyle/>
          <a:p>
            <a:fld id="{E8A08147-D995-43E1-AC33-3B78E4BE2598}" type="datetimeFigureOut">
              <a:rPr lang="sv-SE" smtClean="0"/>
              <a:t>2021-06-11</a:t>
            </a:fld>
            <a:endParaRPr lang="sv-SE"/>
          </a:p>
        </p:txBody>
      </p:sp>
      <p:sp>
        <p:nvSpPr>
          <p:cNvPr id="5" name="Footer Placeholder 4">
            <a:extLst>
              <a:ext uri="{FF2B5EF4-FFF2-40B4-BE49-F238E27FC236}">
                <a16:creationId xmlns:a16="http://schemas.microsoft.com/office/drawing/2014/main" id="{65936505-F041-49B7-9591-8C50A05A588B}"/>
              </a:ext>
            </a:extLst>
          </p:cNvPr>
          <p:cNvSpPr>
            <a:spLocks noGrp="1"/>
          </p:cNvSpPr>
          <p:nvPr>
            <p:ph type="ftr" sz="quarter" idx="11"/>
          </p:nvPr>
        </p:nvSpPr>
        <p:spPr/>
        <p:txBody>
          <a:bodyPr/>
          <a:lstStyle/>
          <a:p>
            <a:endParaRPr lang="sv-SE"/>
          </a:p>
        </p:txBody>
      </p:sp>
      <p:sp>
        <p:nvSpPr>
          <p:cNvPr id="6" name="Slide Number Placeholder 5">
            <a:extLst>
              <a:ext uri="{FF2B5EF4-FFF2-40B4-BE49-F238E27FC236}">
                <a16:creationId xmlns:a16="http://schemas.microsoft.com/office/drawing/2014/main" id="{4AC9B763-8CA4-45AF-B483-D5E80B851B9D}"/>
              </a:ext>
            </a:extLst>
          </p:cNvPr>
          <p:cNvSpPr>
            <a:spLocks noGrp="1"/>
          </p:cNvSpPr>
          <p:nvPr>
            <p:ph type="sldNum" sz="quarter" idx="12"/>
          </p:nvPr>
        </p:nvSpPr>
        <p:spPr/>
        <p:txBody>
          <a:bodyPr/>
          <a:lstStyle/>
          <a:p>
            <a:fld id="{A96E94EF-CC9D-4BAB-951C-34DF424750A7}" type="slidenum">
              <a:rPr lang="sv-SE" smtClean="0"/>
              <a:t>‹#›</a:t>
            </a:fld>
            <a:endParaRPr lang="sv-SE"/>
          </a:p>
        </p:txBody>
      </p:sp>
    </p:spTree>
    <p:extLst>
      <p:ext uri="{BB962C8B-B14F-4D97-AF65-F5344CB8AC3E}">
        <p14:creationId xmlns:p14="http://schemas.microsoft.com/office/powerpoint/2010/main" val="20010601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F53F7F9-4B96-44EB-A0B7-67A74D86896B}"/>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sv-SE"/>
          </a:p>
        </p:txBody>
      </p:sp>
      <p:sp>
        <p:nvSpPr>
          <p:cNvPr id="3" name="Vertical Text Placeholder 2">
            <a:extLst>
              <a:ext uri="{FF2B5EF4-FFF2-40B4-BE49-F238E27FC236}">
                <a16:creationId xmlns:a16="http://schemas.microsoft.com/office/drawing/2014/main" id="{5866B07B-A5D7-4AEC-8960-931ED2925A7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4" name="Date Placeholder 3">
            <a:extLst>
              <a:ext uri="{FF2B5EF4-FFF2-40B4-BE49-F238E27FC236}">
                <a16:creationId xmlns:a16="http://schemas.microsoft.com/office/drawing/2014/main" id="{DB53AE5C-E8BE-49E7-A5B1-8B3BEB1A7DC3}"/>
              </a:ext>
            </a:extLst>
          </p:cNvPr>
          <p:cNvSpPr>
            <a:spLocks noGrp="1"/>
          </p:cNvSpPr>
          <p:nvPr>
            <p:ph type="dt" sz="half" idx="10"/>
          </p:nvPr>
        </p:nvSpPr>
        <p:spPr/>
        <p:txBody>
          <a:bodyPr/>
          <a:lstStyle/>
          <a:p>
            <a:fld id="{E8A08147-D995-43E1-AC33-3B78E4BE2598}" type="datetimeFigureOut">
              <a:rPr lang="sv-SE" smtClean="0"/>
              <a:t>2021-06-11</a:t>
            </a:fld>
            <a:endParaRPr lang="sv-SE"/>
          </a:p>
        </p:txBody>
      </p:sp>
      <p:sp>
        <p:nvSpPr>
          <p:cNvPr id="5" name="Footer Placeholder 4">
            <a:extLst>
              <a:ext uri="{FF2B5EF4-FFF2-40B4-BE49-F238E27FC236}">
                <a16:creationId xmlns:a16="http://schemas.microsoft.com/office/drawing/2014/main" id="{864BAD11-FF4E-450F-9619-F4B1FD96CD46}"/>
              </a:ext>
            </a:extLst>
          </p:cNvPr>
          <p:cNvSpPr>
            <a:spLocks noGrp="1"/>
          </p:cNvSpPr>
          <p:nvPr>
            <p:ph type="ftr" sz="quarter" idx="11"/>
          </p:nvPr>
        </p:nvSpPr>
        <p:spPr/>
        <p:txBody>
          <a:bodyPr/>
          <a:lstStyle/>
          <a:p>
            <a:endParaRPr lang="sv-SE"/>
          </a:p>
        </p:txBody>
      </p:sp>
      <p:sp>
        <p:nvSpPr>
          <p:cNvPr id="6" name="Slide Number Placeholder 5">
            <a:extLst>
              <a:ext uri="{FF2B5EF4-FFF2-40B4-BE49-F238E27FC236}">
                <a16:creationId xmlns:a16="http://schemas.microsoft.com/office/drawing/2014/main" id="{63684483-36B2-4A97-9BEA-599100AB3C16}"/>
              </a:ext>
            </a:extLst>
          </p:cNvPr>
          <p:cNvSpPr>
            <a:spLocks noGrp="1"/>
          </p:cNvSpPr>
          <p:nvPr>
            <p:ph type="sldNum" sz="quarter" idx="12"/>
          </p:nvPr>
        </p:nvSpPr>
        <p:spPr/>
        <p:txBody>
          <a:bodyPr/>
          <a:lstStyle/>
          <a:p>
            <a:fld id="{A96E94EF-CC9D-4BAB-951C-34DF424750A7}" type="slidenum">
              <a:rPr lang="sv-SE" smtClean="0"/>
              <a:t>‹#›</a:t>
            </a:fld>
            <a:endParaRPr lang="sv-SE"/>
          </a:p>
        </p:txBody>
      </p:sp>
    </p:spTree>
    <p:extLst>
      <p:ext uri="{BB962C8B-B14F-4D97-AF65-F5344CB8AC3E}">
        <p14:creationId xmlns:p14="http://schemas.microsoft.com/office/powerpoint/2010/main" val="20358641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717330-E1DD-420D-BE58-A655CD55139B}"/>
              </a:ext>
            </a:extLst>
          </p:cNvPr>
          <p:cNvSpPr>
            <a:spLocks noGrp="1"/>
          </p:cNvSpPr>
          <p:nvPr>
            <p:ph type="title"/>
          </p:nvPr>
        </p:nvSpPr>
        <p:spPr/>
        <p:txBody>
          <a:bodyPr/>
          <a:lstStyle/>
          <a:p>
            <a:r>
              <a:rPr lang="en-US"/>
              <a:t>Click to edit Master title style</a:t>
            </a:r>
            <a:endParaRPr lang="sv-SE"/>
          </a:p>
        </p:txBody>
      </p:sp>
      <p:sp>
        <p:nvSpPr>
          <p:cNvPr id="3" name="Content Placeholder 2">
            <a:extLst>
              <a:ext uri="{FF2B5EF4-FFF2-40B4-BE49-F238E27FC236}">
                <a16:creationId xmlns:a16="http://schemas.microsoft.com/office/drawing/2014/main" id="{BDF4EC6F-292E-4BA6-BC2B-2E5F65ED60F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4" name="Date Placeholder 3">
            <a:extLst>
              <a:ext uri="{FF2B5EF4-FFF2-40B4-BE49-F238E27FC236}">
                <a16:creationId xmlns:a16="http://schemas.microsoft.com/office/drawing/2014/main" id="{C41307C7-753F-4C1F-9AD8-04A0C733CB7B}"/>
              </a:ext>
            </a:extLst>
          </p:cNvPr>
          <p:cNvSpPr>
            <a:spLocks noGrp="1"/>
          </p:cNvSpPr>
          <p:nvPr>
            <p:ph type="dt" sz="half" idx="10"/>
          </p:nvPr>
        </p:nvSpPr>
        <p:spPr/>
        <p:txBody>
          <a:bodyPr/>
          <a:lstStyle/>
          <a:p>
            <a:fld id="{E8A08147-D995-43E1-AC33-3B78E4BE2598}" type="datetimeFigureOut">
              <a:rPr lang="sv-SE" smtClean="0"/>
              <a:t>2021-06-11</a:t>
            </a:fld>
            <a:endParaRPr lang="sv-SE"/>
          </a:p>
        </p:txBody>
      </p:sp>
      <p:sp>
        <p:nvSpPr>
          <p:cNvPr id="5" name="Footer Placeholder 4">
            <a:extLst>
              <a:ext uri="{FF2B5EF4-FFF2-40B4-BE49-F238E27FC236}">
                <a16:creationId xmlns:a16="http://schemas.microsoft.com/office/drawing/2014/main" id="{56392BAE-995D-49E0-BD2C-4AFC1C04B0B6}"/>
              </a:ext>
            </a:extLst>
          </p:cNvPr>
          <p:cNvSpPr>
            <a:spLocks noGrp="1"/>
          </p:cNvSpPr>
          <p:nvPr>
            <p:ph type="ftr" sz="quarter" idx="11"/>
          </p:nvPr>
        </p:nvSpPr>
        <p:spPr/>
        <p:txBody>
          <a:bodyPr/>
          <a:lstStyle/>
          <a:p>
            <a:endParaRPr lang="sv-SE"/>
          </a:p>
        </p:txBody>
      </p:sp>
      <p:sp>
        <p:nvSpPr>
          <p:cNvPr id="6" name="Slide Number Placeholder 5">
            <a:extLst>
              <a:ext uri="{FF2B5EF4-FFF2-40B4-BE49-F238E27FC236}">
                <a16:creationId xmlns:a16="http://schemas.microsoft.com/office/drawing/2014/main" id="{6F69B861-3816-45D3-B288-78C859904B47}"/>
              </a:ext>
            </a:extLst>
          </p:cNvPr>
          <p:cNvSpPr>
            <a:spLocks noGrp="1"/>
          </p:cNvSpPr>
          <p:nvPr>
            <p:ph type="sldNum" sz="quarter" idx="12"/>
          </p:nvPr>
        </p:nvSpPr>
        <p:spPr/>
        <p:txBody>
          <a:bodyPr/>
          <a:lstStyle/>
          <a:p>
            <a:fld id="{A96E94EF-CC9D-4BAB-951C-34DF424750A7}" type="slidenum">
              <a:rPr lang="sv-SE" smtClean="0"/>
              <a:t>‹#›</a:t>
            </a:fld>
            <a:endParaRPr lang="sv-SE"/>
          </a:p>
        </p:txBody>
      </p:sp>
    </p:spTree>
    <p:extLst>
      <p:ext uri="{BB962C8B-B14F-4D97-AF65-F5344CB8AC3E}">
        <p14:creationId xmlns:p14="http://schemas.microsoft.com/office/powerpoint/2010/main" val="42307652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3A056E-824E-4BF9-BC58-0B7A55CABD3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sv-SE"/>
          </a:p>
        </p:txBody>
      </p:sp>
      <p:sp>
        <p:nvSpPr>
          <p:cNvPr id="3" name="Text Placeholder 2">
            <a:extLst>
              <a:ext uri="{FF2B5EF4-FFF2-40B4-BE49-F238E27FC236}">
                <a16:creationId xmlns:a16="http://schemas.microsoft.com/office/drawing/2014/main" id="{4C2218BE-7EFB-4C33-925C-59A4B7C2F2A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0217C3B-5240-43A8-B49D-89FC247A098B}"/>
              </a:ext>
            </a:extLst>
          </p:cNvPr>
          <p:cNvSpPr>
            <a:spLocks noGrp="1"/>
          </p:cNvSpPr>
          <p:nvPr>
            <p:ph type="dt" sz="half" idx="10"/>
          </p:nvPr>
        </p:nvSpPr>
        <p:spPr/>
        <p:txBody>
          <a:bodyPr/>
          <a:lstStyle/>
          <a:p>
            <a:fld id="{E8A08147-D995-43E1-AC33-3B78E4BE2598}" type="datetimeFigureOut">
              <a:rPr lang="sv-SE" smtClean="0"/>
              <a:t>2021-06-11</a:t>
            </a:fld>
            <a:endParaRPr lang="sv-SE"/>
          </a:p>
        </p:txBody>
      </p:sp>
      <p:sp>
        <p:nvSpPr>
          <p:cNvPr id="5" name="Footer Placeholder 4">
            <a:extLst>
              <a:ext uri="{FF2B5EF4-FFF2-40B4-BE49-F238E27FC236}">
                <a16:creationId xmlns:a16="http://schemas.microsoft.com/office/drawing/2014/main" id="{931AA445-C2ED-494B-9BA3-6DEB0686550F}"/>
              </a:ext>
            </a:extLst>
          </p:cNvPr>
          <p:cNvSpPr>
            <a:spLocks noGrp="1"/>
          </p:cNvSpPr>
          <p:nvPr>
            <p:ph type="ftr" sz="quarter" idx="11"/>
          </p:nvPr>
        </p:nvSpPr>
        <p:spPr/>
        <p:txBody>
          <a:bodyPr/>
          <a:lstStyle/>
          <a:p>
            <a:endParaRPr lang="sv-SE"/>
          </a:p>
        </p:txBody>
      </p:sp>
      <p:sp>
        <p:nvSpPr>
          <p:cNvPr id="6" name="Slide Number Placeholder 5">
            <a:extLst>
              <a:ext uri="{FF2B5EF4-FFF2-40B4-BE49-F238E27FC236}">
                <a16:creationId xmlns:a16="http://schemas.microsoft.com/office/drawing/2014/main" id="{6BEB60D1-CB0E-45DF-A7CE-66AFBAA7FCFA}"/>
              </a:ext>
            </a:extLst>
          </p:cNvPr>
          <p:cNvSpPr>
            <a:spLocks noGrp="1"/>
          </p:cNvSpPr>
          <p:nvPr>
            <p:ph type="sldNum" sz="quarter" idx="12"/>
          </p:nvPr>
        </p:nvSpPr>
        <p:spPr/>
        <p:txBody>
          <a:bodyPr/>
          <a:lstStyle/>
          <a:p>
            <a:fld id="{A96E94EF-CC9D-4BAB-951C-34DF424750A7}" type="slidenum">
              <a:rPr lang="sv-SE" smtClean="0"/>
              <a:t>‹#›</a:t>
            </a:fld>
            <a:endParaRPr lang="sv-SE"/>
          </a:p>
        </p:txBody>
      </p:sp>
    </p:spTree>
    <p:extLst>
      <p:ext uri="{BB962C8B-B14F-4D97-AF65-F5344CB8AC3E}">
        <p14:creationId xmlns:p14="http://schemas.microsoft.com/office/powerpoint/2010/main" val="5839540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88DFAA-76FA-41D4-8834-BEA7AD27E69B}"/>
              </a:ext>
            </a:extLst>
          </p:cNvPr>
          <p:cNvSpPr>
            <a:spLocks noGrp="1"/>
          </p:cNvSpPr>
          <p:nvPr>
            <p:ph type="title"/>
          </p:nvPr>
        </p:nvSpPr>
        <p:spPr/>
        <p:txBody>
          <a:bodyPr/>
          <a:lstStyle/>
          <a:p>
            <a:r>
              <a:rPr lang="en-US"/>
              <a:t>Click to edit Master title style</a:t>
            </a:r>
            <a:endParaRPr lang="sv-SE"/>
          </a:p>
        </p:txBody>
      </p:sp>
      <p:sp>
        <p:nvSpPr>
          <p:cNvPr id="3" name="Content Placeholder 2">
            <a:extLst>
              <a:ext uri="{FF2B5EF4-FFF2-40B4-BE49-F238E27FC236}">
                <a16:creationId xmlns:a16="http://schemas.microsoft.com/office/drawing/2014/main" id="{D958A327-DF49-4447-99C0-AF56A994FD3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4" name="Content Placeholder 3">
            <a:extLst>
              <a:ext uri="{FF2B5EF4-FFF2-40B4-BE49-F238E27FC236}">
                <a16:creationId xmlns:a16="http://schemas.microsoft.com/office/drawing/2014/main" id="{E23276F7-7894-4222-91AD-AD377BEE938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5" name="Date Placeholder 4">
            <a:extLst>
              <a:ext uri="{FF2B5EF4-FFF2-40B4-BE49-F238E27FC236}">
                <a16:creationId xmlns:a16="http://schemas.microsoft.com/office/drawing/2014/main" id="{0BDD8310-AD25-4787-B7A9-98393AFE847B}"/>
              </a:ext>
            </a:extLst>
          </p:cNvPr>
          <p:cNvSpPr>
            <a:spLocks noGrp="1"/>
          </p:cNvSpPr>
          <p:nvPr>
            <p:ph type="dt" sz="half" idx="10"/>
          </p:nvPr>
        </p:nvSpPr>
        <p:spPr/>
        <p:txBody>
          <a:bodyPr/>
          <a:lstStyle/>
          <a:p>
            <a:fld id="{E8A08147-D995-43E1-AC33-3B78E4BE2598}" type="datetimeFigureOut">
              <a:rPr lang="sv-SE" smtClean="0"/>
              <a:t>2021-06-11</a:t>
            </a:fld>
            <a:endParaRPr lang="sv-SE"/>
          </a:p>
        </p:txBody>
      </p:sp>
      <p:sp>
        <p:nvSpPr>
          <p:cNvPr id="6" name="Footer Placeholder 5">
            <a:extLst>
              <a:ext uri="{FF2B5EF4-FFF2-40B4-BE49-F238E27FC236}">
                <a16:creationId xmlns:a16="http://schemas.microsoft.com/office/drawing/2014/main" id="{3049BF49-F9A0-4416-B92C-9FF72C4EBC8D}"/>
              </a:ext>
            </a:extLst>
          </p:cNvPr>
          <p:cNvSpPr>
            <a:spLocks noGrp="1"/>
          </p:cNvSpPr>
          <p:nvPr>
            <p:ph type="ftr" sz="quarter" idx="11"/>
          </p:nvPr>
        </p:nvSpPr>
        <p:spPr/>
        <p:txBody>
          <a:bodyPr/>
          <a:lstStyle/>
          <a:p>
            <a:endParaRPr lang="sv-SE"/>
          </a:p>
        </p:txBody>
      </p:sp>
      <p:sp>
        <p:nvSpPr>
          <p:cNvPr id="7" name="Slide Number Placeholder 6">
            <a:extLst>
              <a:ext uri="{FF2B5EF4-FFF2-40B4-BE49-F238E27FC236}">
                <a16:creationId xmlns:a16="http://schemas.microsoft.com/office/drawing/2014/main" id="{D20FFDEB-BA71-40B6-BEF8-4B40DBBD7DAB}"/>
              </a:ext>
            </a:extLst>
          </p:cNvPr>
          <p:cNvSpPr>
            <a:spLocks noGrp="1"/>
          </p:cNvSpPr>
          <p:nvPr>
            <p:ph type="sldNum" sz="quarter" idx="12"/>
          </p:nvPr>
        </p:nvSpPr>
        <p:spPr/>
        <p:txBody>
          <a:bodyPr/>
          <a:lstStyle/>
          <a:p>
            <a:fld id="{A96E94EF-CC9D-4BAB-951C-34DF424750A7}" type="slidenum">
              <a:rPr lang="sv-SE" smtClean="0"/>
              <a:t>‹#›</a:t>
            </a:fld>
            <a:endParaRPr lang="sv-SE"/>
          </a:p>
        </p:txBody>
      </p:sp>
    </p:spTree>
    <p:extLst>
      <p:ext uri="{BB962C8B-B14F-4D97-AF65-F5344CB8AC3E}">
        <p14:creationId xmlns:p14="http://schemas.microsoft.com/office/powerpoint/2010/main" val="32186048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DC6F6-EFC4-45FB-8686-B8B4182C2DD9}"/>
              </a:ext>
            </a:extLst>
          </p:cNvPr>
          <p:cNvSpPr>
            <a:spLocks noGrp="1"/>
          </p:cNvSpPr>
          <p:nvPr>
            <p:ph type="title"/>
          </p:nvPr>
        </p:nvSpPr>
        <p:spPr>
          <a:xfrm>
            <a:off x="839788" y="365125"/>
            <a:ext cx="10515600" cy="1325563"/>
          </a:xfrm>
        </p:spPr>
        <p:txBody>
          <a:bodyPr/>
          <a:lstStyle/>
          <a:p>
            <a:r>
              <a:rPr lang="en-US"/>
              <a:t>Click to edit Master title style</a:t>
            </a:r>
            <a:endParaRPr lang="sv-SE"/>
          </a:p>
        </p:txBody>
      </p:sp>
      <p:sp>
        <p:nvSpPr>
          <p:cNvPr id="3" name="Text Placeholder 2">
            <a:extLst>
              <a:ext uri="{FF2B5EF4-FFF2-40B4-BE49-F238E27FC236}">
                <a16:creationId xmlns:a16="http://schemas.microsoft.com/office/drawing/2014/main" id="{583B5FB9-4560-4589-A000-AA06783327E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2A7AB32-57DF-46D5-8C64-0276C016403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5" name="Text Placeholder 4">
            <a:extLst>
              <a:ext uri="{FF2B5EF4-FFF2-40B4-BE49-F238E27FC236}">
                <a16:creationId xmlns:a16="http://schemas.microsoft.com/office/drawing/2014/main" id="{BFA16567-AA9D-4BA1-89B4-429D730BA94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8E3E97C-DA8A-4DDD-B964-1C416DF9876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7" name="Date Placeholder 6">
            <a:extLst>
              <a:ext uri="{FF2B5EF4-FFF2-40B4-BE49-F238E27FC236}">
                <a16:creationId xmlns:a16="http://schemas.microsoft.com/office/drawing/2014/main" id="{AE9A8DB8-6485-43ED-94A3-246F78178C0A}"/>
              </a:ext>
            </a:extLst>
          </p:cNvPr>
          <p:cNvSpPr>
            <a:spLocks noGrp="1"/>
          </p:cNvSpPr>
          <p:nvPr>
            <p:ph type="dt" sz="half" idx="10"/>
          </p:nvPr>
        </p:nvSpPr>
        <p:spPr/>
        <p:txBody>
          <a:bodyPr/>
          <a:lstStyle/>
          <a:p>
            <a:fld id="{E8A08147-D995-43E1-AC33-3B78E4BE2598}" type="datetimeFigureOut">
              <a:rPr lang="sv-SE" smtClean="0"/>
              <a:t>2021-06-11</a:t>
            </a:fld>
            <a:endParaRPr lang="sv-SE"/>
          </a:p>
        </p:txBody>
      </p:sp>
      <p:sp>
        <p:nvSpPr>
          <p:cNvPr id="8" name="Footer Placeholder 7">
            <a:extLst>
              <a:ext uri="{FF2B5EF4-FFF2-40B4-BE49-F238E27FC236}">
                <a16:creationId xmlns:a16="http://schemas.microsoft.com/office/drawing/2014/main" id="{EFF15422-8B10-4BAC-8F68-28B822219E2B}"/>
              </a:ext>
            </a:extLst>
          </p:cNvPr>
          <p:cNvSpPr>
            <a:spLocks noGrp="1"/>
          </p:cNvSpPr>
          <p:nvPr>
            <p:ph type="ftr" sz="quarter" idx="11"/>
          </p:nvPr>
        </p:nvSpPr>
        <p:spPr/>
        <p:txBody>
          <a:bodyPr/>
          <a:lstStyle/>
          <a:p>
            <a:endParaRPr lang="sv-SE"/>
          </a:p>
        </p:txBody>
      </p:sp>
      <p:sp>
        <p:nvSpPr>
          <p:cNvPr id="9" name="Slide Number Placeholder 8">
            <a:extLst>
              <a:ext uri="{FF2B5EF4-FFF2-40B4-BE49-F238E27FC236}">
                <a16:creationId xmlns:a16="http://schemas.microsoft.com/office/drawing/2014/main" id="{7A280669-FC87-4C84-85FA-36D948381756}"/>
              </a:ext>
            </a:extLst>
          </p:cNvPr>
          <p:cNvSpPr>
            <a:spLocks noGrp="1"/>
          </p:cNvSpPr>
          <p:nvPr>
            <p:ph type="sldNum" sz="quarter" idx="12"/>
          </p:nvPr>
        </p:nvSpPr>
        <p:spPr/>
        <p:txBody>
          <a:bodyPr/>
          <a:lstStyle/>
          <a:p>
            <a:fld id="{A96E94EF-CC9D-4BAB-951C-34DF424750A7}" type="slidenum">
              <a:rPr lang="sv-SE" smtClean="0"/>
              <a:t>‹#›</a:t>
            </a:fld>
            <a:endParaRPr lang="sv-SE"/>
          </a:p>
        </p:txBody>
      </p:sp>
    </p:spTree>
    <p:extLst>
      <p:ext uri="{BB962C8B-B14F-4D97-AF65-F5344CB8AC3E}">
        <p14:creationId xmlns:p14="http://schemas.microsoft.com/office/powerpoint/2010/main" val="34734103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09968D-11E1-4643-8DD6-2809E8CC1782}"/>
              </a:ext>
            </a:extLst>
          </p:cNvPr>
          <p:cNvSpPr>
            <a:spLocks noGrp="1"/>
          </p:cNvSpPr>
          <p:nvPr>
            <p:ph type="title"/>
          </p:nvPr>
        </p:nvSpPr>
        <p:spPr/>
        <p:txBody>
          <a:bodyPr/>
          <a:lstStyle/>
          <a:p>
            <a:r>
              <a:rPr lang="en-US"/>
              <a:t>Click to edit Master title style</a:t>
            </a:r>
            <a:endParaRPr lang="sv-SE"/>
          </a:p>
        </p:txBody>
      </p:sp>
      <p:sp>
        <p:nvSpPr>
          <p:cNvPr id="3" name="Date Placeholder 2">
            <a:extLst>
              <a:ext uri="{FF2B5EF4-FFF2-40B4-BE49-F238E27FC236}">
                <a16:creationId xmlns:a16="http://schemas.microsoft.com/office/drawing/2014/main" id="{FDE4F65E-8A89-4DEF-AF61-8BD877D99980}"/>
              </a:ext>
            </a:extLst>
          </p:cNvPr>
          <p:cNvSpPr>
            <a:spLocks noGrp="1"/>
          </p:cNvSpPr>
          <p:nvPr>
            <p:ph type="dt" sz="half" idx="10"/>
          </p:nvPr>
        </p:nvSpPr>
        <p:spPr/>
        <p:txBody>
          <a:bodyPr/>
          <a:lstStyle/>
          <a:p>
            <a:fld id="{E8A08147-D995-43E1-AC33-3B78E4BE2598}" type="datetimeFigureOut">
              <a:rPr lang="sv-SE" smtClean="0"/>
              <a:t>2021-06-11</a:t>
            </a:fld>
            <a:endParaRPr lang="sv-SE"/>
          </a:p>
        </p:txBody>
      </p:sp>
      <p:sp>
        <p:nvSpPr>
          <p:cNvPr id="4" name="Footer Placeholder 3">
            <a:extLst>
              <a:ext uri="{FF2B5EF4-FFF2-40B4-BE49-F238E27FC236}">
                <a16:creationId xmlns:a16="http://schemas.microsoft.com/office/drawing/2014/main" id="{0BC41D04-8BFB-4F7C-A11F-71FD6BF04E6C}"/>
              </a:ext>
            </a:extLst>
          </p:cNvPr>
          <p:cNvSpPr>
            <a:spLocks noGrp="1"/>
          </p:cNvSpPr>
          <p:nvPr>
            <p:ph type="ftr" sz="quarter" idx="11"/>
          </p:nvPr>
        </p:nvSpPr>
        <p:spPr/>
        <p:txBody>
          <a:bodyPr/>
          <a:lstStyle/>
          <a:p>
            <a:endParaRPr lang="sv-SE"/>
          </a:p>
        </p:txBody>
      </p:sp>
      <p:sp>
        <p:nvSpPr>
          <p:cNvPr id="5" name="Slide Number Placeholder 4">
            <a:extLst>
              <a:ext uri="{FF2B5EF4-FFF2-40B4-BE49-F238E27FC236}">
                <a16:creationId xmlns:a16="http://schemas.microsoft.com/office/drawing/2014/main" id="{189A3C1F-20EC-4CE3-9D18-CCBF1074420E}"/>
              </a:ext>
            </a:extLst>
          </p:cNvPr>
          <p:cNvSpPr>
            <a:spLocks noGrp="1"/>
          </p:cNvSpPr>
          <p:nvPr>
            <p:ph type="sldNum" sz="quarter" idx="12"/>
          </p:nvPr>
        </p:nvSpPr>
        <p:spPr/>
        <p:txBody>
          <a:bodyPr/>
          <a:lstStyle/>
          <a:p>
            <a:fld id="{A96E94EF-CC9D-4BAB-951C-34DF424750A7}" type="slidenum">
              <a:rPr lang="sv-SE" smtClean="0"/>
              <a:t>‹#›</a:t>
            </a:fld>
            <a:endParaRPr lang="sv-SE"/>
          </a:p>
        </p:txBody>
      </p:sp>
    </p:spTree>
    <p:extLst>
      <p:ext uri="{BB962C8B-B14F-4D97-AF65-F5344CB8AC3E}">
        <p14:creationId xmlns:p14="http://schemas.microsoft.com/office/powerpoint/2010/main" val="21197474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B22B1CB-9034-46DF-BE8F-DFF2C44258A2}"/>
              </a:ext>
            </a:extLst>
          </p:cNvPr>
          <p:cNvSpPr>
            <a:spLocks noGrp="1"/>
          </p:cNvSpPr>
          <p:nvPr>
            <p:ph type="dt" sz="half" idx="10"/>
          </p:nvPr>
        </p:nvSpPr>
        <p:spPr/>
        <p:txBody>
          <a:bodyPr/>
          <a:lstStyle/>
          <a:p>
            <a:fld id="{E8A08147-D995-43E1-AC33-3B78E4BE2598}" type="datetimeFigureOut">
              <a:rPr lang="sv-SE" smtClean="0"/>
              <a:t>2021-06-11</a:t>
            </a:fld>
            <a:endParaRPr lang="sv-SE"/>
          </a:p>
        </p:txBody>
      </p:sp>
      <p:sp>
        <p:nvSpPr>
          <p:cNvPr id="3" name="Footer Placeholder 2">
            <a:extLst>
              <a:ext uri="{FF2B5EF4-FFF2-40B4-BE49-F238E27FC236}">
                <a16:creationId xmlns:a16="http://schemas.microsoft.com/office/drawing/2014/main" id="{FDF40AA0-36CA-4182-ACBF-FA7C15935203}"/>
              </a:ext>
            </a:extLst>
          </p:cNvPr>
          <p:cNvSpPr>
            <a:spLocks noGrp="1"/>
          </p:cNvSpPr>
          <p:nvPr>
            <p:ph type="ftr" sz="quarter" idx="11"/>
          </p:nvPr>
        </p:nvSpPr>
        <p:spPr/>
        <p:txBody>
          <a:bodyPr/>
          <a:lstStyle/>
          <a:p>
            <a:endParaRPr lang="sv-SE"/>
          </a:p>
        </p:txBody>
      </p:sp>
      <p:sp>
        <p:nvSpPr>
          <p:cNvPr id="4" name="Slide Number Placeholder 3">
            <a:extLst>
              <a:ext uri="{FF2B5EF4-FFF2-40B4-BE49-F238E27FC236}">
                <a16:creationId xmlns:a16="http://schemas.microsoft.com/office/drawing/2014/main" id="{288598D6-8533-4317-9639-46BE59367823}"/>
              </a:ext>
            </a:extLst>
          </p:cNvPr>
          <p:cNvSpPr>
            <a:spLocks noGrp="1"/>
          </p:cNvSpPr>
          <p:nvPr>
            <p:ph type="sldNum" sz="quarter" idx="12"/>
          </p:nvPr>
        </p:nvSpPr>
        <p:spPr/>
        <p:txBody>
          <a:bodyPr/>
          <a:lstStyle/>
          <a:p>
            <a:fld id="{A96E94EF-CC9D-4BAB-951C-34DF424750A7}" type="slidenum">
              <a:rPr lang="sv-SE" smtClean="0"/>
              <a:t>‹#›</a:t>
            </a:fld>
            <a:endParaRPr lang="sv-SE"/>
          </a:p>
        </p:txBody>
      </p:sp>
    </p:spTree>
    <p:extLst>
      <p:ext uri="{BB962C8B-B14F-4D97-AF65-F5344CB8AC3E}">
        <p14:creationId xmlns:p14="http://schemas.microsoft.com/office/powerpoint/2010/main" val="1193105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069F86-8274-49C4-B698-C0BCEE95E82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sv-SE"/>
          </a:p>
        </p:txBody>
      </p:sp>
      <p:sp>
        <p:nvSpPr>
          <p:cNvPr id="3" name="Content Placeholder 2">
            <a:extLst>
              <a:ext uri="{FF2B5EF4-FFF2-40B4-BE49-F238E27FC236}">
                <a16:creationId xmlns:a16="http://schemas.microsoft.com/office/drawing/2014/main" id="{BF6DDFEF-877A-4C89-8D69-E9A008CFC63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4" name="Text Placeholder 3">
            <a:extLst>
              <a:ext uri="{FF2B5EF4-FFF2-40B4-BE49-F238E27FC236}">
                <a16:creationId xmlns:a16="http://schemas.microsoft.com/office/drawing/2014/main" id="{5EA782F3-725A-45A1-8A50-C73EFDE5B55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EC18981-523D-4221-ACBB-C2C043D1A7A4}"/>
              </a:ext>
            </a:extLst>
          </p:cNvPr>
          <p:cNvSpPr>
            <a:spLocks noGrp="1"/>
          </p:cNvSpPr>
          <p:nvPr>
            <p:ph type="dt" sz="half" idx="10"/>
          </p:nvPr>
        </p:nvSpPr>
        <p:spPr/>
        <p:txBody>
          <a:bodyPr/>
          <a:lstStyle/>
          <a:p>
            <a:fld id="{E8A08147-D995-43E1-AC33-3B78E4BE2598}" type="datetimeFigureOut">
              <a:rPr lang="sv-SE" smtClean="0"/>
              <a:t>2021-06-11</a:t>
            </a:fld>
            <a:endParaRPr lang="sv-SE"/>
          </a:p>
        </p:txBody>
      </p:sp>
      <p:sp>
        <p:nvSpPr>
          <p:cNvPr id="6" name="Footer Placeholder 5">
            <a:extLst>
              <a:ext uri="{FF2B5EF4-FFF2-40B4-BE49-F238E27FC236}">
                <a16:creationId xmlns:a16="http://schemas.microsoft.com/office/drawing/2014/main" id="{CFDF5F49-D5E4-4704-9526-0B2164F16E27}"/>
              </a:ext>
            </a:extLst>
          </p:cNvPr>
          <p:cNvSpPr>
            <a:spLocks noGrp="1"/>
          </p:cNvSpPr>
          <p:nvPr>
            <p:ph type="ftr" sz="quarter" idx="11"/>
          </p:nvPr>
        </p:nvSpPr>
        <p:spPr/>
        <p:txBody>
          <a:bodyPr/>
          <a:lstStyle/>
          <a:p>
            <a:endParaRPr lang="sv-SE"/>
          </a:p>
        </p:txBody>
      </p:sp>
      <p:sp>
        <p:nvSpPr>
          <p:cNvPr id="7" name="Slide Number Placeholder 6">
            <a:extLst>
              <a:ext uri="{FF2B5EF4-FFF2-40B4-BE49-F238E27FC236}">
                <a16:creationId xmlns:a16="http://schemas.microsoft.com/office/drawing/2014/main" id="{2B5809A6-CC51-4D4E-91CA-D9AF238EE30A}"/>
              </a:ext>
            </a:extLst>
          </p:cNvPr>
          <p:cNvSpPr>
            <a:spLocks noGrp="1"/>
          </p:cNvSpPr>
          <p:nvPr>
            <p:ph type="sldNum" sz="quarter" idx="12"/>
          </p:nvPr>
        </p:nvSpPr>
        <p:spPr/>
        <p:txBody>
          <a:bodyPr/>
          <a:lstStyle/>
          <a:p>
            <a:fld id="{A96E94EF-CC9D-4BAB-951C-34DF424750A7}" type="slidenum">
              <a:rPr lang="sv-SE" smtClean="0"/>
              <a:t>‹#›</a:t>
            </a:fld>
            <a:endParaRPr lang="sv-SE"/>
          </a:p>
        </p:txBody>
      </p:sp>
    </p:spTree>
    <p:extLst>
      <p:ext uri="{BB962C8B-B14F-4D97-AF65-F5344CB8AC3E}">
        <p14:creationId xmlns:p14="http://schemas.microsoft.com/office/powerpoint/2010/main" val="39371733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CF23F3-E61F-4B96-BBA8-516B898F763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sv-SE"/>
          </a:p>
        </p:txBody>
      </p:sp>
      <p:sp>
        <p:nvSpPr>
          <p:cNvPr id="3" name="Picture Placeholder 2">
            <a:extLst>
              <a:ext uri="{FF2B5EF4-FFF2-40B4-BE49-F238E27FC236}">
                <a16:creationId xmlns:a16="http://schemas.microsoft.com/office/drawing/2014/main" id="{9C5E998C-A138-4D49-81F9-D59784843F3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sv-SE"/>
          </a:p>
        </p:txBody>
      </p:sp>
      <p:sp>
        <p:nvSpPr>
          <p:cNvPr id="4" name="Text Placeholder 3">
            <a:extLst>
              <a:ext uri="{FF2B5EF4-FFF2-40B4-BE49-F238E27FC236}">
                <a16:creationId xmlns:a16="http://schemas.microsoft.com/office/drawing/2014/main" id="{DBF3A661-5692-4D3C-B0D0-80924A6E459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9545CFF-D42F-4245-891E-361272D55041}"/>
              </a:ext>
            </a:extLst>
          </p:cNvPr>
          <p:cNvSpPr>
            <a:spLocks noGrp="1"/>
          </p:cNvSpPr>
          <p:nvPr>
            <p:ph type="dt" sz="half" idx="10"/>
          </p:nvPr>
        </p:nvSpPr>
        <p:spPr/>
        <p:txBody>
          <a:bodyPr/>
          <a:lstStyle/>
          <a:p>
            <a:fld id="{E8A08147-D995-43E1-AC33-3B78E4BE2598}" type="datetimeFigureOut">
              <a:rPr lang="sv-SE" smtClean="0"/>
              <a:t>2021-06-11</a:t>
            </a:fld>
            <a:endParaRPr lang="sv-SE"/>
          </a:p>
        </p:txBody>
      </p:sp>
      <p:sp>
        <p:nvSpPr>
          <p:cNvPr id="6" name="Footer Placeholder 5">
            <a:extLst>
              <a:ext uri="{FF2B5EF4-FFF2-40B4-BE49-F238E27FC236}">
                <a16:creationId xmlns:a16="http://schemas.microsoft.com/office/drawing/2014/main" id="{BD9B8D59-FBD3-41E1-A0BE-1B09424E3978}"/>
              </a:ext>
            </a:extLst>
          </p:cNvPr>
          <p:cNvSpPr>
            <a:spLocks noGrp="1"/>
          </p:cNvSpPr>
          <p:nvPr>
            <p:ph type="ftr" sz="quarter" idx="11"/>
          </p:nvPr>
        </p:nvSpPr>
        <p:spPr/>
        <p:txBody>
          <a:bodyPr/>
          <a:lstStyle/>
          <a:p>
            <a:endParaRPr lang="sv-SE"/>
          </a:p>
        </p:txBody>
      </p:sp>
      <p:sp>
        <p:nvSpPr>
          <p:cNvPr id="7" name="Slide Number Placeholder 6">
            <a:extLst>
              <a:ext uri="{FF2B5EF4-FFF2-40B4-BE49-F238E27FC236}">
                <a16:creationId xmlns:a16="http://schemas.microsoft.com/office/drawing/2014/main" id="{B3D8B5B1-9409-446C-8D5C-A02FC09C55A6}"/>
              </a:ext>
            </a:extLst>
          </p:cNvPr>
          <p:cNvSpPr>
            <a:spLocks noGrp="1"/>
          </p:cNvSpPr>
          <p:nvPr>
            <p:ph type="sldNum" sz="quarter" idx="12"/>
          </p:nvPr>
        </p:nvSpPr>
        <p:spPr/>
        <p:txBody>
          <a:bodyPr/>
          <a:lstStyle/>
          <a:p>
            <a:fld id="{A96E94EF-CC9D-4BAB-951C-34DF424750A7}" type="slidenum">
              <a:rPr lang="sv-SE" smtClean="0"/>
              <a:t>‹#›</a:t>
            </a:fld>
            <a:endParaRPr lang="sv-SE"/>
          </a:p>
        </p:txBody>
      </p:sp>
    </p:spTree>
    <p:extLst>
      <p:ext uri="{BB962C8B-B14F-4D97-AF65-F5344CB8AC3E}">
        <p14:creationId xmlns:p14="http://schemas.microsoft.com/office/powerpoint/2010/main" val="12040561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660DFD0-F19A-4A0D-99E2-2ADC26B3E32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sv-SE"/>
          </a:p>
        </p:txBody>
      </p:sp>
      <p:sp>
        <p:nvSpPr>
          <p:cNvPr id="3" name="Text Placeholder 2">
            <a:extLst>
              <a:ext uri="{FF2B5EF4-FFF2-40B4-BE49-F238E27FC236}">
                <a16:creationId xmlns:a16="http://schemas.microsoft.com/office/drawing/2014/main" id="{56FA0993-9697-43B5-A910-A020F02D5C3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4" name="Date Placeholder 3">
            <a:extLst>
              <a:ext uri="{FF2B5EF4-FFF2-40B4-BE49-F238E27FC236}">
                <a16:creationId xmlns:a16="http://schemas.microsoft.com/office/drawing/2014/main" id="{823DE055-29D7-49F9-801C-9C74596D48B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8A08147-D995-43E1-AC33-3B78E4BE2598}" type="datetimeFigureOut">
              <a:rPr lang="sv-SE" smtClean="0"/>
              <a:t>2021-06-11</a:t>
            </a:fld>
            <a:endParaRPr lang="sv-SE"/>
          </a:p>
        </p:txBody>
      </p:sp>
      <p:sp>
        <p:nvSpPr>
          <p:cNvPr id="5" name="Footer Placeholder 4">
            <a:extLst>
              <a:ext uri="{FF2B5EF4-FFF2-40B4-BE49-F238E27FC236}">
                <a16:creationId xmlns:a16="http://schemas.microsoft.com/office/drawing/2014/main" id="{893F4B5E-7090-448A-AD27-8BFE80347F6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sv-SE"/>
          </a:p>
        </p:txBody>
      </p:sp>
      <p:sp>
        <p:nvSpPr>
          <p:cNvPr id="6" name="Slide Number Placeholder 5">
            <a:extLst>
              <a:ext uri="{FF2B5EF4-FFF2-40B4-BE49-F238E27FC236}">
                <a16:creationId xmlns:a16="http://schemas.microsoft.com/office/drawing/2014/main" id="{6D8B0D19-4F94-4C6B-9806-C46E8D8BCC6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96E94EF-CC9D-4BAB-951C-34DF424750A7}" type="slidenum">
              <a:rPr lang="sv-SE" smtClean="0"/>
              <a:t>‹#›</a:t>
            </a:fld>
            <a:endParaRPr lang="sv-SE"/>
          </a:p>
        </p:txBody>
      </p:sp>
    </p:spTree>
    <p:extLst>
      <p:ext uri="{BB962C8B-B14F-4D97-AF65-F5344CB8AC3E}">
        <p14:creationId xmlns:p14="http://schemas.microsoft.com/office/powerpoint/2010/main" val="147472903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hyperlink" Target="https://en.wikipedia.org/wiki/Edge_(graph_theory)" TargetMode="External"/><Relationship Id="rId13" Type="http://schemas.openxmlformats.org/officeDocument/2006/relationships/hyperlink" Target="https://en.wikipedia.org/wiki/Cycle_(graph_theory)" TargetMode="External"/><Relationship Id="rId3" Type="http://schemas.openxmlformats.org/officeDocument/2006/relationships/hyperlink" Target="https://www.iconfinder.com/icons/1520034/connection_network_networking_share_topology_icon" TargetMode="External"/><Relationship Id="rId7" Type="http://schemas.openxmlformats.org/officeDocument/2006/relationships/hyperlink" Target="https://en.wikipedia.org/wiki/Trail_(graph_theory)" TargetMode="External"/><Relationship Id="rId12" Type="http://schemas.openxmlformats.org/officeDocument/2006/relationships/hyperlink" Target="https://en.wikipedia.org/wiki/Connected_component_(graph_theory)" TargetMode="External"/><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hyperlink" Target="https://en.wikipedia.org/wiki/Eulerian_path" TargetMode="External"/><Relationship Id="rId11" Type="http://schemas.openxmlformats.org/officeDocument/2006/relationships/hyperlink" Target="https://en.wikipedia.org/wiki/Seven_Bridges_of_K%C3%B6nigsberg" TargetMode="External"/><Relationship Id="rId5" Type="http://schemas.openxmlformats.org/officeDocument/2006/relationships/hyperlink" Target="https://en.wikipedia.org/wiki/Graph_theory" TargetMode="External"/><Relationship Id="rId10" Type="http://schemas.openxmlformats.org/officeDocument/2006/relationships/hyperlink" Target="https://en.wikipedia.org/wiki/Leonhard_Euler" TargetMode="External"/><Relationship Id="rId4" Type="http://schemas.openxmlformats.org/officeDocument/2006/relationships/image" Target="../media/image27.png"/><Relationship Id="rId9" Type="http://schemas.openxmlformats.org/officeDocument/2006/relationships/hyperlink" Target="https://en.wikipedia.org/wiki/Vertex_(graph_theory)" TargetMode="External"/></Relationships>
</file>

<file path=ppt/slides/_rels/slide11.xml.rels><?xml version="1.0" encoding="UTF-8" standalone="yes"?>
<Relationships xmlns="http://schemas.openxmlformats.org/package/2006/relationships"><Relationship Id="rId8" Type="http://schemas.openxmlformats.org/officeDocument/2006/relationships/hyperlink" Target="https://en.wikipedia.org/wiki/Computer-assisted_proof#Theorems_proved_with_the_help_of_computer_programs" TargetMode="External"/><Relationship Id="rId13" Type="http://schemas.openxmlformats.org/officeDocument/2006/relationships/hyperlink" Target="https://en.wikipedia.org/wiki/Planar_graph" TargetMode="External"/><Relationship Id="rId3" Type="http://schemas.openxmlformats.org/officeDocument/2006/relationships/hyperlink" Target="https://www.iconfinder.com/icons/1520034/connection_network_networking_share_topology_icon" TargetMode="External"/><Relationship Id="rId7" Type="http://schemas.openxmlformats.org/officeDocument/2006/relationships/hyperlink" Target="https://en.wikipedia.org/wiki/Theorem" TargetMode="External"/><Relationship Id="rId12" Type="http://schemas.openxmlformats.org/officeDocument/2006/relationships/hyperlink" Target="https://en.wikipedia.org/wiki/Edge_(graph_theory)" TargetMode="External"/><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hyperlink" Target="https://en.wiktionary.org/wiki/contiguity" TargetMode="External"/><Relationship Id="rId11" Type="http://schemas.openxmlformats.org/officeDocument/2006/relationships/hyperlink" Target="https://en.wikipedia.org/wiki/Vertex_(graph_theory)" TargetMode="External"/><Relationship Id="rId5" Type="http://schemas.openxmlformats.org/officeDocument/2006/relationships/hyperlink" Target="https://en.wikipedia.org/wiki/Four_color_theorem" TargetMode="External"/><Relationship Id="rId15" Type="http://schemas.openxmlformats.org/officeDocument/2006/relationships/image" Target="../media/image28.png"/><Relationship Id="rId10" Type="http://schemas.openxmlformats.org/officeDocument/2006/relationships/hyperlink" Target="https://en.wikipedia.org/wiki/Undirected_graph" TargetMode="External"/><Relationship Id="rId4" Type="http://schemas.openxmlformats.org/officeDocument/2006/relationships/hyperlink" Target="https://en.wikipedia.org/wiki/Mathematics" TargetMode="External"/><Relationship Id="rId9" Type="http://schemas.openxmlformats.org/officeDocument/2006/relationships/hyperlink" Target="https://en.wikipedia.org/wiki/Graph_theory" TargetMode="External"/><Relationship Id="rId14" Type="http://schemas.openxmlformats.org/officeDocument/2006/relationships/hyperlink" Target="https://en.wikipedia.org/wiki/Graph_coloring"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s://www.iconfinder.com/icons/1520034/connection_network_networking_share_topology_icon" TargetMode="External"/><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3.xml.rels><?xml version="1.0" encoding="UTF-8" standalone="yes"?>
<Relationships xmlns="http://schemas.openxmlformats.org/package/2006/relationships"><Relationship Id="rId3" Type="http://schemas.openxmlformats.org/officeDocument/2006/relationships/hyperlink" Target="https://www.iconfinder.com/icons/1520034/connection_network_networking_share_topology_icon" TargetMode="External"/><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hyperlink" Target="http://www.downloadclipart.net/download/23212/question-mark-svg" TargetMode="External"/><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hyperlink" Target="https://www.iconfinder.com/icons/1520034/connection_network_networking_share_topology_icon" TargetMode="External"/><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hyperlink" Target="https://www.iconfinder.com/icons/3337489/bakery_dough_flour_food_icon" TargetMode="External"/><Relationship Id="rId13" Type="http://schemas.openxmlformats.org/officeDocument/2006/relationships/image" Target="../media/image17.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image" Target="../media/image11.png"/><Relationship Id="rId5" Type="http://schemas.openxmlformats.org/officeDocument/2006/relationships/image" Target="../media/image6.png"/><Relationship Id="rId10" Type="http://schemas.openxmlformats.org/officeDocument/2006/relationships/hyperlink" Target="https://www.maxpixel.net/Food-Sweets-Icon-Baking-Bun-Tasty-Donut-Yummy-1727496" TargetMode="External"/><Relationship Id="rId4" Type="http://schemas.openxmlformats.org/officeDocument/2006/relationships/image" Target="../media/image5.png"/><Relationship Id="rId9" Type="http://schemas.openxmlformats.org/officeDocument/2006/relationships/image" Target="../media/image9.png"/><Relationship Id="rId14" Type="http://schemas.openxmlformats.org/officeDocument/2006/relationships/hyperlink" Target="https://www.iconfinder.com/icons/1520034/connection_network_networking_share_topology_icon" TargetMode="External"/></Relationships>
</file>

<file path=ppt/slides/_rels/slide16.xml.rels><?xml version="1.0" encoding="UTF-8" standalone="yes"?>
<Relationships xmlns="http://schemas.openxmlformats.org/package/2006/relationships"><Relationship Id="rId8" Type="http://schemas.openxmlformats.org/officeDocument/2006/relationships/hyperlink" Target="https://en.wikipedia.org/wiki/Great_stellated_dodecahedron" TargetMode="External"/><Relationship Id="rId13" Type="http://schemas.openxmlformats.org/officeDocument/2006/relationships/image" Target="../media/image34.png"/><Relationship Id="rId3" Type="http://schemas.openxmlformats.org/officeDocument/2006/relationships/hyperlink" Target="https://www.iconfinder.com/icons/1520034/connection_network_networking_share_topology_icon" TargetMode="External"/><Relationship Id="rId7" Type="http://schemas.openxmlformats.org/officeDocument/2006/relationships/hyperlink" Target="https://en.wikipedia.org/wiki/Small_stellated_dodecahedron" TargetMode="External"/><Relationship Id="rId12" Type="http://schemas.openxmlformats.org/officeDocument/2006/relationships/image" Target="../media/image33.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hyperlink" Target="https://en.wikipedia.org/wiki/Cubohemioctahedron" TargetMode="External"/><Relationship Id="rId11" Type="http://schemas.openxmlformats.org/officeDocument/2006/relationships/image" Target="../media/image32.png"/><Relationship Id="rId5" Type="http://schemas.openxmlformats.org/officeDocument/2006/relationships/hyperlink" Target="https://en.wikipedia.org/wiki/Octahemioctahedron" TargetMode="External"/><Relationship Id="rId10" Type="http://schemas.openxmlformats.org/officeDocument/2006/relationships/image" Target="../media/image31.png"/><Relationship Id="rId4" Type="http://schemas.openxmlformats.org/officeDocument/2006/relationships/hyperlink" Target="https://en.wikipedia.org/wiki/Tetrahemihexahedron" TargetMode="External"/><Relationship Id="rId9" Type="http://schemas.openxmlformats.org/officeDocument/2006/relationships/image" Target="../media/image30.png"/></Relationships>
</file>

<file path=ppt/slides/_rels/slide17.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hyperlink" Target="https://www.iconfinder.com/icons/1520034/connection_network_networking_share_topology_icon" TargetMode="External"/><Relationship Id="rId7" Type="http://schemas.openxmlformats.org/officeDocument/2006/relationships/image" Target="../media/image38.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10" Type="http://schemas.openxmlformats.org/officeDocument/2006/relationships/image" Target="../media/image41.png"/><Relationship Id="rId4" Type="http://schemas.openxmlformats.org/officeDocument/2006/relationships/image" Target="../media/image35.png"/><Relationship Id="rId9" Type="http://schemas.openxmlformats.org/officeDocument/2006/relationships/image" Target="../media/image40.png"/></Relationships>
</file>

<file path=ppt/slides/_rels/slide18.xml.rels><?xml version="1.0" encoding="UTF-8" standalone="yes"?>
<Relationships xmlns="http://schemas.openxmlformats.org/package/2006/relationships"><Relationship Id="rId8" Type="http://schemas.openxmlformats.org/officeDocument/2006/relationships/hyperlink" Target="https://en.wikipedia.org/wiki/Boundary_(topology)" TargetMode="External"/><Relationship Id="rId13" Type="http://schemas.openxmlformats.org/officeDocument/2006/relationships/image" Target="../media/image42.jpeg"/><Relationship Id="rId3" Type="http://schemas.openxmlformats.org/officeDocument/2006/relationships/hyperlink" Target="https://www.iconfinder.com/icons/1520034/connection_network_networking_share_topology_icon" TargetMode="External"/><Relationship Id="rId7" Type="http://schemas.openxmlformats.org/officeDocument/2006/relationships/hyperlink" Target="https://en.wikipedia.org/wiki/Euclidean_space" TargetMode="External"/><Relationship Id="rId12" Type="http://schemas.openxmlformats.org/officeDocument/2006/relationships/hyperlink" Target="https://en.wikipedia.org/wiki/August_Ferdinand_M%C3%B6bius" TargetMode="External"/><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hyperlink" Target="https://en.wikipedia.org/wiki/Surface_(topology)" TargetMode="External"/><Relationship Id="rId11" Type="http://schemas.openxmlformats.org/officeDocument/2006/relationships/hyperlink" Target="https://en.wikipedia.org/wiki/Johann_Benedict_Listing" TargetMode="External"/><Relationship Id="rId5" Type="http://schemas.openxmlformats.org/officeDocument/2006/relationships/hyperlink" Target="https://en.wikipedia.org/wiki/M%C3%B6bius_strip" TargetMode="External"/><Relationship Id="rId10" Type="http://schemas.openxmlformats.org/officeDocument/2006/relationships/hyperlink" Target="https://en.wikipedia.org/wiki/Ruled_surface" TargetMode="External"/><Relationship Id="rId4" Type="http://schemas.openxmlformats.org/officeDocument/2006/relationships/hyperlink" Target="https://en.wikipedia.org/wiki/Mathematics" TargetMode="External"/><Relationship Id="rId9" Type="http://schemas.openxmlformats.org/officeDocument/2006/relationships/hyperlink" Target="https://en.wikipedia.org/wiki/Orientability" TargetMode="External"/><Relationship Id="rId14" Type="http://schemas.openxmlformats.org/officeDocument/2006/relationships/image" Target="../media/image43.gif"/></Relationships>
</file>

<file path=ppt/slides/_rels/slide19.xml.rels><?xml version="1.0" encoding="UTF-8" standalone="yes"?>
<Relationships xmlns="http://schemas.openxmlformats.org/package/2006/relationships"><Relationship Id="rId3" Type="http://schemas.openxmlformats.org/officeDocument/2006/relationships/hyperlink" Target="https://www.iconfinder.com/icons/1520034/connection_network_networking_share_topology_icon" TargetMode="External"/><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42.jpeg"/></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0.png"/><Relationship Id="rId3" Type="http://schemas.openxmlformats.org/officeDocument/2006/relationships/hyperlink" Target="https://pt.wikipedia.org/wiki/Ficheiro:Icons8_flat_idea.svg" TargetMode="External"/><Relationship Id="rId7" Type="http://schemas.openxmlformats.org/officeDocument/2006/relationships/image" Target="../media/image6.png"/><Relationship Id="rId12" Type="http://schemas.openxmlformats.org/officeDocument/2006/relationships/hyperlink" Target="https://www.maxpixel.net/Food-Sweets-Icon-Baking-Bun-Tasty-Donut-Yummy-1727496" TargetMode="External"/><Relationship Id="rId2" Type="http://schemas.openxmlformats.org/officeDocument/2006/relationships/image" Target="../media/image2.png"/><Relationship Id="rId16"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9.png"/><Relationship Id="rId5" Type="http://schemas.openxmlformats.org/officeDocument/2006/relationships/image" Target="../media/image4.png"/><Relationship Id="rId15" Type="http://schemas.openxmlformats.org/officeDocument/2006/relationships/image" Target="../media/image11.png"/><Relationship Id="rId10" Type="http://schemas.openxmlformats.org/officeDocument/2006/relationships/hyperlink" Target="https://www.iconfinder.com/icons/3337489/bakery_dough_flour_food_icon" TargetMode="External"/><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hyperlink" Target="http://www.downloadclipart.net/download/23212/question-mark-svg" TargetMode="External"/></Relationships>
</file>

<file path=ppt/slides/_rels/slide20.xml.rels><?xml version="1.0" encoding="UTF-8" standalone="yes"?>
<Relationships xmlns="http://schemas.openxmlformats.org/package/2006/relationships"><Relationship Id="rId3" Type="http://schemas.openxmlformats.org/officeDocument/2006/relationships/hyperlink" Target="https://www.iconfinder.com/icons/1520034/connection_network_networking_share_topology_icon" TargetMode="External"/><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44.png"/></Relationships>
</file>

<file path=ppt/slides/_rels/slide21.xml.rels><?xml version="1.0" encoding="UTF-8" standalone="yes"?>
<Relationships xmlns="http://schemas.openxmlformats.org/package/2006/relationships"><Relationship Id="rId3" Type="http://schemas.openxmlformats.org/officeDocument/2006/relationships/hyperlink" Target="https://www.iconfinder.com/icons/1520034/connection_network_networking_share_topology_icon" TargetMode="External"/><Relationship Id="rId7" Type="http://schemas.openxmlformats.org/officeDocument/2006/relationships/image" Target="../media/image48.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22.xml.rels><?xml version="1.0" encoding="UTF-8" standalone="yes"?>
<Relationships xmlns="http://schemas.openxmlformats.org/package/2006/relationships"><Relationship Id="rId8" Type="http://schemas.openxmlformats.org/officeDocument/2006/relationships/image" Target="../media/image53.gif"/><Relationship Id="rId3" Type="http://schemas.openxmlformats.org/officeDocument/2006/relationships/hyperlink" Target="https://www.iconfinder.com/icons/1520034/connection_network_networking_share_topology_icon" TargetMode="External"/><Relationship Id="rId7" Type="http://schemas.openxmlformats.org/officeDocument/2006/relationships/image" Target="../media/image52.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23.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hyperlink" Target="https://www.iconfinder.com/icons/1520034/connection_network_networking_share_topology_icon" TargetMode="External"/><Relationship Id="rId7" Type="http://schemas.openxmlformats.org/officeDocument/2006/relationships/image" Target="../media/image46.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50.png"/><Relationship Id="rId4" Type="http://schemas.openxmlformats.org/officeDocument/2006/relationships/image" Target="../media/image49.png"/><Relationship Id="rId9" Type="http://schemas.openxmlformats.org/officeDocument/2006/relationships/image" Target="../media/image48.png"/></Relationships>
</file>

<file path=ppt/slides/_rels/slide24.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hyperlink" Target="https://www.iconfinder.com/icons/1520034/connection_network_networking_share_topology_icon" TargetMode="External"/><Relationship Id="rId7" Type="http://schemas.openxmlformats.org/officeDocument/2006/relationships/image" Target="../media/image46.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50.png"/><Relationship Id="rId4" Type="http://schemas.openxmlformats.org/officeDocument/2006/relationships/image" Target="../media/image49.png"/><Relationship Id="rId9" Type="http://schemas.openxmlformats.org/officeDocument/2006/relationships/image" Target="../media/image48.png"/></Relationships>
</file>

<file path=ppt/slides/_rels/slide25.xml.rels><?xml version="1.0" encoding="UTF-8" standalone="yes"?>
<Relationships xmlns="http://schemas.openxmlformats.org/package/2006/relationships"><Relationship Id="rId3" Type="http://schemas.openxmlformats.org/officeDocument/2006/relationships/hyperlink" Target="https://www.iconfinder.com/icons/1520034/connection_network_networking_share_topology_icon" TargetMode="External"/><Relationship Id="rId7" Type="http://schemas.openxmlformats.org/officeDocument/2006/relationships/hyperlink" Target="https://commons.wikimedia.org/wiki/File:Fish_icon.svg" TargetMode="External"/><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48.png"/><Relationship Id="rId4" Type="http://schemas.openxmlformats.org/officeDocument/2006/relationships/image" Target="../media/image47.png"/></Relationships>
</file>

<file path=ppt/slides/_rels/slide26.xml.rels><?xml version="1.0" encoding="UTF-8" standalone="yes"?>
<Relationships xmlns="http://schemas.openxmlformats.org/package/2006/relationships"><Relationship Id="rId3" Type="http://schemas.openxmlformats.org/officeDocument/2006/relationships/hyperlink" Target="https://www.iconfinder.com/icons/1520034/connection_network_networking_share_topology_icon" TargetMode="External"/><Relationship Id="rId7" Type="http://schemas.openxmlformats.org/officeDocument/2006/relationships/image" Target="../media/image50.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hyperlink" Target="https://commons.wikimedia.org/wiki/File:Fish_icon.svg" TargetMode="External"/><Relationship Id="rId5" Type="http://schemas.openxmlformats.org/officeDocument/2006/relationships/image" Target="../media/image54.png"/><Relationship Id="rId4" Type="http://schemas.openxmlformats.org/officeDocument/2006/relationships/image" Target="../media/image47.png"/></Relationships>
</file>

<file path=ppt/slides/_rels/slide27.xml.rels><?xml version="1.0" encoding="UTF-8" standalone="yes"?>
<Relationships xmlns="http://schemas.openxmlformats.org/package/2006/relationships"><Relationship Id="rId8" Type="http://schemas.openxmlformats.org/officeDocument/2006/relationships/hyperlink" Target="https://en.wikipedia.org/wiki/Vector_(geometric)" TargetMode="External"/><Relationship Id="rId3" Type="http://schemas.openxmlformats.org/officeDocument/2006/relationships/hyperlink" Target="https://www.iconfinder.com/icons/1520034/connection_network_networking_share_topology_icon" TargetMode="External"/><Relationship Id="rId7" Type="http://schemas.openxmlformats.org/officeDocument/2006/relationships/hyperlink" Target="https://en.wikipedia.org/wiki/N%E2%80%91sphere" TargetMode="External"/><Relationship Id="rId12" Type="http://schemas.openxmlformats.org/officeDocument/2006/relationships/image" Target="../media/image56.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hyperlink" Target="https://en.wikipedia.org/wiki/Vector_field" TargetMode="External"/><Relationship Id="rId11" Type="http://schemas.openxmlformats.org/officeDocument/2006/relationships/image" Target="../media/image55.png"/><Relationship Id="rId5" Type="http://schemas.openxmlformats.org/officeDocument/2006/relationships/hyperlink" Target="https://en.wikipedia.org/wiki/Continuous_function" TargetMode="External"/><Relationship Id="rId10" Type="http://schemas.openxmlformats.org/officeDocument/2006/relationships/hyperlink" Target="https://en.wikipedia.org/wiki/Null_vector" TargetMode="External"/><Relationship Id="rId4" Type="http://schemas.openxmlformats.org/officeDocument/2006/relationships/hyperlink" Target="https://en.wikipedia.org/wiki/Algebraic_topology" TargetMode="External"/><Relationship Id="rId9" Type="http://schemas.openxmlformats.org/officeDocument/2006/relationships/hyperlink" Target="https://en.wikipedia.org/wiki/Tangent" TargetMode="External"/></Relationships>
</file>

<file path=ppt/slides/_rels/slide28.xml.rels><?xml version="1.0" encoding="UTF-8" standalone="yes"?>
<Relationships xmlns="http://schemas.openxmlformats.org/package/2006/relationships"><Relationship Id="rId3" Type="http://schemas.openxmlformats.org/officeDocument/2006/relationships/hyperlink" Target="https://www.iconfinder.com/icons/1520034/connection_network_networking_share_topology_icon" TargetMode="External"/><Relationship Id="rId7" Type="http://schemas.openxmlformats.org/officeDocument/2006/relationships/image" Target="../media/image47.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56.png"/><Relationship Id="rId4" Type="http://schemas.openxmlformats.org/officeDocument/2006/relationships/image" Target="../media/image55.png"/></Relationships>
</file>

<file path=ppt/slides/_rels/slide29.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hyperlink" Target="https://www.iconfinder.com/icons/3086584/biology_cell_research_science_icon" TargetMode="External"/><Relationship Id="rId18" Type="http://schemas.openxmlformats.org/officeDocument/2006/relationships/image" Target="../media/image61.png"/><Relationship Id="rId3" Type="http://schemas.openxmlformats.org/officeDocument/2006/relationships/hyperlink" Target="https://www.iconfinder.com/icons/1520034/connection_network_networking_share_topology_icon" TargetMode="External"/><Relationship Id="rId21" Type="http://schemas.openxmlformats.org/officeDocument/2006/relationships/hyperlink" Target="https://www.onlinewebfonts.com/icon/532442" TargetMode="External"/><Relationship Id="rId7" Type="http://schemas.openxmlformats.org/officeDocument/2006/relationships/hyperlink" Target="https://pixabay.com/en/orb-ball-globe-glossy-glow-red-150545/" TargetMode="External"/><Relationship Id="rId12" Type="http://schemas.openxmlformats.org/officeDocument/2006/relationships/image" Target="../media/image58.png"/><Relationship Id="rId17" Type="http://schemas.openxmlformats.org/officeDocument/2006/relationships/hyperlink" Target="https://www.iconfinder.com/icons/523299/communications_network_crossover_network_network_topology_servers_network_icon" TargetMode="External"/><Relationship Id="rId2" Type="http://schemas.openxmlformats.org/officeDocument/2006/relationships/image" Target="../media/image17.png"/><Relationship Id="rId16" Type="http://schemas.openxmlformats.org/officeDocument/2006/relationships/image" Target="../media/image60.png"/><Relationship Id="rId20" Type="http://schemas.openxmlformats.org/officeDocument/2006/relationships/image" Target="../media/image62.png"/><Relationship Id="rId1" Type="http://schemas.openxmlformats.org/officeDocument/2006/relationships/slideLayout" Target="../slideLayouts/slideLayout2.xml"/><Relationship Id="rId6" Type="http://schemas.openxmlformats.org/officeDocument/2006/relationships/image" Target="../media/image20.png"/><Relationship Id="rId11" Type="http://schemas.openxmlformats.org/officeDocument/2006/relationships/hyperlink" Target="http://www.flaticon.com/free-icon/biology_201555" TargetMode="External"/><Relationship Id="rId5" Type="http://schemas.openxmlformats.org/officeDocument/2006/relationships/image" Target="../media/image4.png"/><Relationship Id="rId15" Type="http://schemas.openxmlformats.org/officeDocument/2006/relationships/hyperlink" Target="https://www.iconfinder.com/icons/3009550/biology_computer_science_scientific_study_icon" TargetMode="External"/><Relationship Id="rId23" Type="http://schemas.openxmlformats.org/officeDocument/2006/relationships/hyperlink" Target="https://ar.wikipedia.org/wiki/%D9%85%D9%84%D9%81:Robot.svg" TargetMode="External"/><Relationship Id="rId10" Type="http://schemas.openxmlformats.org/officeDocument/2006/relationships/image" Target="../media/image57.png"/><Relationship Id="rId19" Type="http://schemas.openxmlformats.org/officeDocument/2006/relationships/hyperlink" Target="https://www.iconfinder.com/icons/3331001/network_architecture_network_diagram_network_topological_structure_network_topology_star_network_topology_icon" TargetMode="External"/><Relationship Id="rId4" Type="http://schemas.openxmlformats.org/officeDocument/2006/relationships/image" Target="../media/image3.png"/><Relationship Id="rId9" Type="http://schemas.openxmlformats.org/officeDocument/2006/relationships/hyperlink" Target="https://commons.wikimedia.org/wiki/File:Lefthand.svg" TargetMode="External"/><Relationship Id="rId14" Type="http://schemas.openxmlformats.org/officeDocument/2006/relationships/image" Target="../media/image59.png"/><Relationship Id="rId22" Type="http://schemas.openxmlformats.org/officeDocument/2006/relationships/image" Target="../media/image63.png"/></Relationships>
</file>

<file path=ppt/slides/_rels/slide3.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hyperlink" Target="https://en.wikipedia.org/wiki/Adventure_novel" TargetMode="External"/><Relationship Id="rId18" Type="http://schemas.openxmlformats.org/officeDocument/2006/relationships/hyperlink" Target="https://pt.wikipedia.org/wiki/Ficheiro:Icons8_flat_idea.svg" TargetMode="External"/><Relationship Id="rId3" Type="http://schemas.openxmlformats.org/officeDocument/2006/relationships/hyperlink" Target="https://en.wikipedia.org/wiki/Literature" TargetMode="External"/><Relationship Id="rId7" Type="http://schemas.openxmlformats.org/officeDocument/2006/relationships/hyperlink" Target="https://en.wikipedia.org/wiki/International_relations" TargetMode="External"/><Relationship Id="rId12" Type="http://schemas.openxmlformats.org/officeDocument/2006/relationships/hyperlink" Target="https://en.wikipedia.org/wiki/French_language" TargetMode="External"/><Relationship Id="rId17" Type="http://schemas.openxmlformats.org/officeDocument/2006/relationships/image" Target="../media/image2.png"/><Relationship Id="rId2" Type="http://schemas.openxmlformats.org/officeDocument/2006/relationships/hyperlink" Target="https://en.wikipedia.org/wiki/Comparative_literature" TargetMode="External"/><Relationship Id="rId16" Type="http://schemas.openxmlformats.org/officeDocument/2006/relationships/hyperlink" Target="http://commons.wikimedia.org/wiki/File:Octicons-git-compare.svg" TargetMode="External"/><Relationship Id="rId1" Type="http://schemas.openxmlformats.org/officeDocument/2006/relationships/slideLayout" Target="../slideLayouts/slideLayout2.xml"/><Relationship Id="rId6" Type="http://schemas.openxmlformats.org/officeDocument/2006/relationships/hyperlink" Target="https://en.wikipedia.org/wiki/Discipline" TargetMode="External"/><Relationship Id="rId11" Type="http://schemas.openxmlformats.org/officeDocument/2006/relationships/image" Target="../media/image15.jpeg"/><Relationship Id="rId5" Type="http://schemas.openxmlformats.org/officeDocument/2006/relationships/hyperlink" Target="https://en.wikipedia.org/wiki/Nation" TargetMode="External"/><Relationship Id="rId15" Type="http://schemas.openxmlformats.org/officeDocument/2006/relationships/image" Target="../media/image16.png"/><Relationship Id="rId10" Type="http://schemas.openxmlformats.org/officeDocument/2006/relationships/hyperlink" Target="https://www.flaticon.com/free-icon/literature_221957" TargetMode="External"/><Relationship Id="rId4" Type="http://schemas.openxmlformats.org/officeDocument/2006/relationships/hyperlink" Target="https://en.wikipedia.org/wiki/Language" TargetMode="External"/><Relationship Id="rId9" Type="http://schemas.openxmlformats.org/officeDocument/2006/relationships/image" Target="../media/image14.svg"/><Relationship Id="rId14" Type="http://schemas.openxmlformats.org/officeDocument/2006/relationships/hyperlink" Target="https://en.wikipedia.org/wiki/Alexandre_Dumas" TargetMode="External"/></Relationships>
</file>

<file path=ppt/slides/_rels/slide30.xml.rels><?xml version="1.0" encoding="UTF-8" standalone="yes"?>
<Relationships xmlns="http://schemas.openxmlformats.org/package/2006/relationships"><Relationship Id="rId8" Type="http://schemas.openxmlformats.org/officeDocument/2006/relationships/hyperlink" Target="http://www.flaticon.com/free-icon/biology_201555" TargetMode="External"/><Relationship Id="rId13" Type="http://schemas.openxmlformats.org/officeDocument/2006/relationships/image" Target="../media/image63.png"/><Relationship Id="rId18" Type="http://schemas.openxmlformats.org/officeDocument/2006/relationships/hyperlink" Target="https://pixabay.com/en/math-function-symbol-icon-27248/" TargetMode="External"/><Relationship Id="rId26" Type="http://schemas.openxmlformats.org/officeDocument/2006/relationships/hyperlink" Target="http://2016.igem.org/Team:TEC_GenetiX_CCM/HP/Gold" TargetMode="External"/><Relationship Id="rId3" Type="http://schemas.openxmlformats.org/officeDocument/2006/relationships/hyperlink" Target="https://www.iconfinder.com/icons/1520034/connection_network_networking_share_topology_icon" TargetMode="External"/><Relationship Id="rId21" Type="http://schemas.openxmlformats.org/officeDocument/2006/relationships/image" Target="../media/image60.png"/><Relationship Id="rId7" Type="http://schemas.openxmlformats.org/officeDocument/2006/relationships/image" Target="../media/image57.png"/><Relationship Id="rId12" Type="http://schemas.openxmlformats.org/officeDocument/2006/relationships/hyperlink" Target="https://www.onlinewebfonts.com/icon/532442" TargetMode="External"/><Relationship Id="rId17" Type="http://schemas.openxmlformats.org/officeDocument/2006/relationships/image" Target="../media/image65.png"/><Relationship Id="rId25" Type="http://schemas.openxmlformats.org/officeDocument/2006/relationships/image" Target="../media/image66.png"/><Relationship Id="rId2" Type="http://schemas.openxmlformats.org/officeDocument/2006/relationships/image" Target="../media/image17.png"/><Relationship Id="rId16" Type="http://schemas.openxmlformats.org/officeDocument/2006/relationships/hyperlink" Target="https://www.iconfinder.com/icons/713160/chart_diagram_graph_overlap_presentation_statistics_icon" TargetMode="External"/><Relationship Id="rId20" Type="http://schemas.openxmlformats.org/officeDocument/2006/relationships/hyperlink" Target="https://www.iconfinder.com/icons/3009550/biology_computer_science_scientific_study_icon" TargetMode="External"/><Relationship Id="rId29" Type="http://schemas.openxmlformats.org/officeDocument/2006/relationships/hyperlink" Target="https://creativecommons.org/licenses/by-sa/3.0/" TargetMode="External"/><Relationship Id="rId1" Type="http://schemas.openxmlformats.org/officeDocument/2006/relationships/slideLayout" Target="../slideLayouts/slideLayout2.xml"/><Relationship Id="rId6" Type="http://schemas.openxmlformats.org/officeDocument/2006/relationships/hyperlink" Target="https://pixabay.com/en/orb-ball-globe-glossy-glow-red-150545/" TargetMode="External"/><Relationship Id="rId11" Type="http://schemas.openxmlformats.org/officeDocument/2006/relationships/image" Target="../media/image62.png"/><Relationship Id="rId24" Type="http://schemas.openxmlformats.org/officeDocument/2006/relationships/hyperlink" Target="https://www.iconfinder.com/icons/3331001/network_architecture_network_diagram_network_topological_structure_network_topology_star_network_topology_icon" TargetMode="External"/><Relationship Id="rId5" Type="http://schemas.openxmlformats.org/officeDocument/2006/relationships/image" Target="../media/image20.png"/><Relationship Id="rId15" Type="http://schemas.openxmlformats.org/officeDocument/2006/relationships/image" Target="../media/image64.png"/><Relationship Id="rId23" Type="http://schemas.openxmlformats.org/officeDocument/2006/relationships/image" Target="../media/image61.png"/><Relationship Id="rId28" Type="http://schemas.openxmlformats.org/officeDocument/2006/relationships/hyperlink" Target="https://commons.wikimedia.org/wiki/File:Icon_verified_chemical_structure.svg" TargetMode="External"/><Relationship Id="rId10" Type="http://schemas.openxmlformats.org/officeDocument/2006/relationships/hyperlink" Target="https://www.iconfinder.com/icons/3086584/biology_cell_research_science_icon" TargetMode="External"/><Relationship Id="rId19" Type="http://schemas.openxmlformats.org/officeDocument/2006/relationships/image" Target="../media/image59.png"/><Relationship Id="rId4" Type="http://schemas.openxmlformats.org/officeDocument/2006/relationships/image" Target="../media/image3.png"/><Relationship Id="rId9" Type="http://schemas.openxmlformats.org/officeDocument/2006/relationships/image" Target="../media/image58.png"/><Relationship Id="rId14" Type="http://schemas.openxmlformats.org/officeDocument/2006/relationships/hyperlink" Target="https://ar.wikipedia.org/wiki/%D9%85%D9%84%D9%81:Robot.svg" TargetMode="External"/><Relationship Id="rId22" Type="http://schemas.openxmlformats.org/officeDocument/2006/relationships/hyperlink" Target="https://www.iconfinder.com/icons/523299/communications_network_crossover_network_network_topology_servers_network_icon" TargetMode="External"/><Relationship Id="rId27" Type="http://schemas.openxmlformats.org/officeDocument/2006/relationships/image" Target="../media/image67.png"/></Relationships>
</file>

<file path=ppt/slides/_rels/slide31.xml.rels><?xml version="1.0" encoding="UTF-8" standalone="yes"?>
<Relationships xmlns="http://schemas.openxmlformats.org/package/2006/relationships"><Relationship Id="rId3" Type="http://schemas.openxmlformats.org/officeDocument/2006/relationships/image" Target="../media/image69.svg"/><Relationship Id="rId2" Type="http://schemas.openxmlformats.org/officeDocument/2006/relationships/image" Target="../media/image68.png"/><Relationship Id="rId1" Type="http://schemas.openxmlformats.org/officeDocument/2006/relationships/slideLayout" Target="../slideLayouts/slideLayout1.xml"/><Relationship Id="rId5" Type="http://schemas.openxmlformats.org/officeDocument/2006/relationships/hyperlink" Target="https://commons.wikimedia.org/wiki/File:FAQ_icon.svg" TargetMode="External"/><Relationship Id="rId4" Type="http://schemas.openxmlformats.org/officeDocument/2006/relationships/image" Target="../media/image70.png"/></Relationships>
</file>

<file path=ppt/slides/_rels/slide4.xml.rels><?xml version="1.0" encoding="UTF-8" standalone="yes"?>
<Relationships xmlns="http://schemas.openxmlformats.org/package/2006/relationships"><Relationship Id="rId8" Type="http://schemas.openxmlformats.org/officeDocument/2006/relationships/hyperlink" Target="https://en.wikipedia.org/wiki/Mathematical_object" TargetMode="External"/><Relationship Id="rId13" Type="http://schemas.openxmlformats.org/officeDocument/2006/relationships/image" Target="../media/image18.gif"/><Relationship Id="rId3" Type="http://schemas.openxmlformats.org/officeDocument/2006/relationships/hyperlink" Target="https://www.iconfinder.com/icons/1520034/connection_network_networking_share_topology_icon" TargetMode="External"/><Relationship Id="rId7" Type="http://schemas.openxmlformats.org/officeDocument/2006/relationships/hyperlink" Target="https://en.wiktionary.org/wiki/%CF%84%CF%8C%CF%80%CE%BF%CF%82" TargetMode="External"/><Relationship Id="rId12" Type="http://schemas.openxmlformats.org/officeDocument/2006/relationships/hyperlink" Target="https://en.wikipedia.org/wiki/Twist_(mathematics)" TargetMode="External"/><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hyperlink" Target="https://en.wikipedia.org/wiki/Greek_language" TargetMode="External"/><Relationship Id="rId11" Type="http://schemas.openxmlformats.org/officeDocument/2006/relationships/hyperlink" Target="https://en.wikipedia.org/wiki/Stretch_factor" TargetMode="External"/><Relationship Id="rId5" Type="http://schemas.openxmlformats.org/officeDocument/2006/relationships/hyperlink" Target="https://en.wikipedia.org/wiki/Topology" TargetMode="External"/><Relationship Id="rId10" Type="http://schemas.openxmlformats.org/officeDocument/2006/relationships/hyperlink" Target="https://en.wikipedia.org/wiki/Deformation_theory" TargetMode="External"/><Relationship Id="rId4" Type="http://schemas.openxmlformats.org/officeDocument/2006/relationships/hyperlink" Target="https://en.wikipedia.org/wiki/Mathematics" TargetMode="External"/><Relationship Id="rId9" Type="http://schemas.openxmlformats.org/officeDocument/2006/relationships/hyperlink" Target="https://en.wikipedia.org/wiki/Continuous_function" TargetMode="External"/><Relationship Id="rId14" Type="http://schemas.openxmlformats.org/officeDocument/2006/relationships/image" Target="../media/image19.gif"/></Relationships>
</file>

<file path=ppt/slides/_rels/slide5.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8.png"/><Relationship Id="rId3" Type="http://schemas.openxmlformats.org/officeDocument/2006/relationships/hyperlink" Target="https://www.iconfinder.com/icons/1520034/connection_network_networking_share_topology_icon" TargetMode="External"/><Relationship Id="rId7" Type="http://schemas.openxmlformats.org/officeDocument/2006/relationships/hyperlink" Target="https://pixabay.com/en/orb-ball-globe-glossy-glow-red-150545/" TargetMode="External"/><Relationship Id="rId12" Type="http://schemas.openxmlformats.org/officeDocument/2006/relationships/image" Target="../media/image7.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0.png"/><Relationship Id="rId11" Type="http://schemas.openxmlformats.org/officeDocument/2006/relationships/image" Target="../media/image6.png"/><Relationship Id="rId5" Type="http://schemas.openxmlformats.org/officeDocument/2006/relationships/image" Target="../media/image4.png"/><Relationship Id="rId15" Type="http://schemas.openxmlformats.org/officeDocument/2006/relationships/image" Target="../media/image19.gif"/><Relationship Id="rId10" Type="http://schemas.openxmlformats.org/officeDocument/2006/relationships/image" Target="../media/image5.png"/><Relationship Id="rId4" Type="http://schemas.openxmlformats.org/officeDocument/2006/relationships/image" Target="../media/image3.png"/><Relationship Id="rId9" Type="http://schemas.openxmlformats.org/officeDocument/2006/relationships/hyperlink" Target="https://commons.wikimedia.org/wiki/File:Lefthand.svg" TargetMode="External"/><Relationship Id="rId14" Type="http://schemas.openxmlformats.org/officeDocument/2006/relationships/hyperlink" Target="https://www.iconfinder.com/icons/3337489/bakery_dough_flour_food_icon" TargetMode="External"/></Relationships>
</file>

<file path=ppt/slides/_rels/slide6.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hyperlink" Target="https://www.iconfinder.com/icons/1520034/connection_network_networking_share_topology_icon" TargetMode="External"/><Relationship Id="rId7" Type="http://schemas.openxmlformats.org/officeDocument/2006/relationships/hyperlink" Target="https://pixabay.com/en/orb-ball-globe-glossy-glow-red-150545/" TargetMode="External"/><Relationship Id="rId12" Type="http://schemas.openxmlformats.org/officeDocument/2006/relationships/hyperlink" Target="http://getdrawings.com/thinking-icon" TargetMode="External"/><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0.png"/><Relationship Id="rId11" Type="http://schemas.openxmlformats.org/officeDocument/2006/relationships/image" Target="../media/image22.png"/><Relationship Id="rId5" Type="http://schemas.openxmlformats.org/officeDocument/2006/relationships/image" Target="../media/image4.png"/><Relationship Id="rId10" Type="http://schemas.openxmlformats.org/officeDocument/2006/relationships/image" Target="../media/image7.png"/><Relationship Id="rId4" Type="http://schemas.openxmlformats.org/officeDocument/2006/relationships/image" Target="../media/image3.png"/><Relationship Id="rId9"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hyperlink" Target="https://www.iconfinder.com/icons/1520034/connection_network_networking_share_topology_icon" TargetMode="External"/><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hyperlink" Target="https://en.wikipedia.org/wiki/Homeomorphism"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s://www.iconfinder.com/icons/1520034/connection_network_networking_share_topology_icon" TargetMode="External"/><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hyperlink" Target="https://en.wikipedia.org/wiki/Homotopy_equivalence" TargetMode="External"/></Relationships>
</file>

<file path=ppt/slides/_rels/slide9.xml.rels><?xml version="1.0" encoding="UTF-8" standalone="yes"?>
<Relationships xmlns="http://schemas.openxmlformats.org/package/2006/relationships"><Relationship Id="rId8" Type="http://schemas.openxmlformats.org/officeDocument/2006/relationships/hyperlink" Target="https://en.wikipedia.org/wiki/Topology" TargetMode="External"/><Relationship Id="rId13" Type="http://schemas.openxmlformats.org/officeDocument/2006/relationships/hyperlink" Target="https://en.wikipedia.org/wiki/Russia" TargetMode="External"/><Relationship Id="rId18" Type="http://schemas.openxmlformats.org/officeDocument/2006/relationships/image" Target="../media/image26.png"/><Relationship Id="rId3" Type="http://schemas.openxmlformats.org/officeDocument/2006/relationships/hyperlink" Target="https://www.iconfinder.com/icons/1520034/connection_network_networking_share_topology_icon" TargetMode="External"/><Relationship Id="rId7" Type="http://schemas.openxmlformats.org/officeDocument/2006/relationships/hyperlink" Target="https://en.wikipedia.org/wiki/Graph_theory" TargetMode="External"/><Relationship Id="rId12" Type="http://schemas.openxmlformats.org/officeDocument/2006/relationships/hyperlink" Target="https://en.wikipedia.org/wiki/Kaliningrad" TargetMode="External"/><Relationship Id="rId17" Type="http://schemas.openxmlformats.org/officeDocument/2006/relationships/image" Target="../media/image25.png"/><Relationship Id="rId2" Type="http://schemas.openxmlformats.org/officeDocument/2006/relationships/image" Target="../media/image17.png"/><Relationship Id="rId16" Type="http://schemas.openxmlformats.org/officeDocument/2006/relationships/hyperlink" Target="https://en.wikipedia.org/wiki/Oktyabrsky_Island" TargetMode="External"/><Relationship Id="rId1" Type="http://schemas.openxmlformats.org/officeDocument/2006/relationships/slideLayout" Target="../slideLayouts/slideLayout2.xml"/><Relationship Id="rId6" Type="http://schemas.openxmlformats.org/officeDocument/2006/relationships/hyperlink" Target="https://en.wikipedia.org/wiki/Seven_Bridges_of_K%C3%B6nigsberg#cite_note-1" TargetMode="External"/><Relationship Id="rId11" Type="http://schemas.openxmlformats.org/officeDocument/2006/relationships/hyperlink" Target="https://en.wikipedia.org/wiki/Kingdom_of_Prussia" TargetMode="External"/><Relationship Id="rId5" Type="http://schemas.openxmlformats.org/officeDocument/2006/relationships/hyperlink" Target="https://en.wikipedia.org/wiki/Leonhard_Euler" TargetMode="External"/><Relationship Id="rId15" Type="http://schemas.openxmlformats.org/officeDocument/2006/relationships/hyperlink" Target="https://en.wikipedia.org/wiki/Kneiphof" TargetMode="External"/><Relationship Id="rId10" Type="http://schemas.openxmlformats.org/officeDocument/2006/relationships/hyperlink" Target="https://en.wikipedia.org/wiki/K%C3%B6nigsberg" TargetMode="External"/><Relationship Id="rId19" Type="http://schemas.openxmlformats.org/officeDocument/2006/relationships/image" Target="../media/image27.png"/><Relationship Id="rId4" Type="http://schemas.openxmlformats.org/officeDocument/2006/relationships/hyperlink" Target="https://en.wikipedia.org/wiki/Seven_Bridges_of_K%C3%B6nigsberg" TargetMode="External"/><Relationship Id="rId9" Type="http://schemas.openxmlformats.org/officeDocument/2006/relationships/hyperlink" Target="https://en.wikipedia.org/wiki/Seven_Bridges_of_K%C3%B6nigsberg#cite_note-2" TargetMode="External"/><Relationship Id="rId14" Type="http://schemas.openxmlformats.org/officeDocument/2006/relationships/hyperlink" Target="https://en.wikipedia.org/wiki/Pregolya"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7" name="Rectangle 60">
            <a:extLst>
              <a:ext uri="{FF2B5EF4-FFF2-40B4-BE49-F238E27FC236}">
                <a16:creationId xmlns:a16="http://schemas.microsoft.com/office/drawing/2014/main" id="{F0A604E4-7307-451C-93BE-F1F7E1BF3B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200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62">
            <a:extLst>
              <a:ext uri="{FF2B5EF4-FFF2-40B4-BE49-F238E27FC236}">
                <a16:creationId xmlns:a16="http://schemas.microsoft.com/office/drawing/2014/main" id="{F7F3A0AA-35E5-4085-942B-7378390306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5282344"/>
            <a:ext cx="12191998" cy="1590742"/>
          </a:xfrm>
          <a:prstGeom prst="rect">
            <a:avLst/>
          </a:prstGeom>
          <a:gradFill>
            <a:gsLst>
              <a:gs pos="34000">
                <a:srgbClr val="000000">
                  <a:alpha val="96000"/>
                </a:srgbClr>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64">
            <a:extLst>
              <a:ext uri="{FF2B5EF4-FFF2-40B4-BE49-F238E27FC236}">
                <a16:creationId xmlns:a16="http://schemas.microsoft.com/office/drawing/2014/main" id="{402F5C38-C747-4173-ABBF-656E39E82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5282344"/>
            <a:ext cx="8115300" cy="1590742"/>
          </a:xfrm>
          <a:prstGeom prst="rect">
            <a:avLst/>
          </a:prstGeom>
          <a:gradFill>
            <a:gsLst>
              <a:gs pos="28000">
                <a:schemeClr val="accent1">
                  <a:lumMod val="75000"/>
                  <a:alpha val="59000"/>
                </a:schemeClr>
              </a:gs>
              <a:gs pos="100000">
                <a:srgbClr val="000000">
                  <a:alpha val="70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66">
            <a:extLst>
              <a:ext uri="{FF2B5EF4-FFF2-40B4-BE49-F238E27FC236}">
                <a16:creationId xmlns:a16="http://schemas.microsoft.com/office/drawing/2014/main" id="{E37EECFC-A684-4391-AE85-4CDAF5565F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5282344"/>
            <a:ext cx="12191998" cy="1590742"/>
          </a:xfrm>
          <a:prstGeom prst="rect">
            <a:avLst/>
          </a:prstGeom>
          <a:gradFill>
            <a:gsLst>
              <a:gs pos="0">
                <a:srgbClr val="000000">
                  <a:alpha val="71765"/>
                </a:srgbClr>
              </a:gs>
              <a:gs pos="100000">
                <a:schemeClr val="accent1">
                  <a:alpha val="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170BB36-EE3E-4150-B96E-BA8D15EB65B8}"/>
              </a:ext>
            </a:extLst>
          </p:cNvPr>
          <p:cNvSpPr>
            <a:spLocks noGrp="1"/>
          </p:cNvSpPr>
          <p:nvPr>
            <p:ph type="ctrTitle"/>
          </p:nvPr>
        </p:nvSpPr>
        <p:spPr>
          <a:xfrm>
            <a:off x="699714" y="5490971"/>
            <a:ext cx="6962072" cy="1159200"/>
          </a:xfrm>
        </p:spPr>
        <p:txBody>
          <a:bodyPr anchor="ctr">
            <a:normAutofit/>
          </a:bodyPr>
          <a:lstStyle/>
          <a:p>
            <a:pPr algn="l"/>
            <a:r>
              <a:rPr lang="sv-SE" sz="4000">
                <a:solidFill>
                  <a:srgbClr val="FFFFFF"/>
                </a:solidFill>
              </a:rPr>
              <a:t>Topology Introduction</a:t>
            </a:r>
          </a:p>
        </p:txBody>
      </p:sp>
      <p:pic>
        <p:nvPicPr>
          <p:cNvPr id="3" name="Picture 2">
            <a:extLst>
              <a:ext uri="{FF2B5EF4-FFF2-40B4-BE49-F238E27FC236}">
                <a16:creationId xmlns:a16="http://schemas.microsoft.com/office/drawing/2014/main" id="{58BCD24B-4FD6-4FE5-916E-70E7F922ECFD}"/>
              </a:ext>
            </a:extLst>
          </p:cNvPr>
          <p:cNvPicPr>
            <a:picLocks noChangeAspect="1"/>
          </p:cNvPicPr>
          <p:nvPr/>
        </p:nvPicPr>
        <p:blipFill>
          <a:blip r:embed="rId2"/>
          <a:stretch>
            <a:fillRect/>
          </a:stretch>
        </p:blipFill>
        <p:spPr>
          <a:xfrm>
            <a:off x="2733675" y="581025"/>
            <a:ext cx="6877050" cy="4129107"/>
          </a:xfrm>
          <a:prstGeom prst="rect">
            <a:avLst/>
          </a:prstGeom>
        </p:spPr>
      </p:pic>
    </p:spTree>
    <p:extLst>
      <p:ext uri="{BB962C8B-B14F-4D97-AF65-F5344CB8AC3E}">
        <p14:creationId xmlns:p14="http://schemas.microsoft.com/office/powerpoint/2010/main" val="20326659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779EB729-BE9C-425E-A3A5-C2B23735E5AB}"/>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sv-SE" sz="4000" dirty="0">
                <a:solidFill>
                  <a:srgbClr val="FFFFFF"/>
                </a:solidFill>
              </a:rPr>
              <a:t>WHY NEEDS TOPOLOGY</a:t>
            </a:r>
            <a:br>
              <a:rPr lang="sv-SE" sz="4000" dirty="0">
                <a:solidFill>
                  <a:srgbClr val="FFFFFF"/>
                </a:solidFill>
              </a:rPr>
            </a:br>
            <a:r>
              <a:rPr lang="sv-SE" sz="4000" dirty="0">
                <a:solidFill>
                  <a:srgbClr val="FFFFFF"/>
                </a:solidFill>
              </a:rPr>
              <a:t>- Eulerian path</a:t>
            </a:r>
            <a:endParaRPr lang="en-US" sz="4000" dirty="0">
              <a:solidFill>
                <a:srgbClr val="FFFFFF"/>
              </a:solidFill>
            </a:endParaRPr>
          </a:p>
        </p:txBody>
      </p:sp>
      <p:pic>
        <p:nvPicPr>
          <p:cNvPr id="5" name="Content Placeholder 4">
            <a:extLst>
              <a:ext uri="{FF2B5EF4-FFF2-40B4-BE49-F238E27FC236}">
                <a16:creationId xmlns:a16="http://schemas.microsoft.com/office/drawing/2014/main" id="{66746248-B20B-49A4-AA0A-A7BDAA4104DD}"/>
              </a:ext>
            </a:extLst>
          </p:cNvPr>
          <p:cNvPicPr>
            <a:picLocks noGrp="1" noChangeAspect="1"/>
          </p:cNvPicPr>
          <p:nvPr>
            <p:ph idx="1"/>
          </p:nvPr>
        </p:nvPicPr>
        <p:blipFill>
          <a:blip r:embed="rId2">
            <a:lum bright="70000" contrast="-70000"/>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887026" y="634103"/>
            <a:ext cx="870654" cy="870654"/>
          </a:xfrm>
          <a:prstGeom prst="rect">
            <a:avLst/>
          </a:prstGeom>
        </p:spPr>
      </p:pic>
      <p:pic>
        <p:nvPicPr>
          <p:cNvPr id="3078" name="Picture 6">
            <a:extLst>
              <a:ext uri="{FF2B5EF4-FFF2-40B4-BE49-F238E27FC236}">
                <a16:creationId xmlns:a16="http://schemas.microsoft.com/office/drawing/2014/main" id="{1206F277-EDC5-4F48-85C3-05DBBBE9243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44124" y="4496929"/>
            <a:ext cx="2090673" cy="1672229"/>
          </a:xfrm>
          <a:prstGeom prst="rect">
            <a:avLst/>
          </a:prstGeom>
          <a:noFill/>
          <a:extLst>
            <a:ext uri="{909E8E84-426E-40DD-AFC4-6F175D3DCCD1}">
              <a14:hiddenFill xmlns:a14="http://schemas.microsoft.com/office/drawing/2010/main">
                <a:solidFill>
                  <a:srgbClr val="FFFFFF"/>
                </a:solidFill>
              </a14:hiddenFill>
            </a:ext>
          </a:extLst>
        </p:spPr>
      </p:pic>
      <p:sp>
        <p:nvSpPr>
          <p:cNvPr id="8" name="Oval 7">
            <a:extLst>
              <a:ext uri="{FF2B5EF4-FFF2-40B4-BE49-F238E27FC236}">
                <a16:creationId xmlns:a16="http://schemas.microsoft.com/office/drawing/2014/main" id="{EE071FED-D843-4C66-BD39-6B36235B2865}"/>
              </a:ext>
            </a:extLst>
          </p:cNvPr>
          <p:cNvSpPr/>
          <p:nvPr/>
        </p:nvSpPr>
        <p:spPr>
          <a:xfrm>
            <a:off x="11434786" y="5153538"/>
            <a:ext cx="295275" cy="316629"/>
          </a:xfrm>
          <a:prstGeom prst="ellipse">
            <a:avLst/>
          </a:prstGeom>
          <a:solidFill>
            <a:srgbClr val="00B050"/>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b="1" dirty="0">
                <a:solidFill>
                  <a:srgbClr val="FFFF00"/>
                </a:solidFill>
              </a:rPr>
              <a:t>1</a:t>
            </a:r>
          </a:p>
        </p:txBody>
      </p:sp>
      <p:sp>
        <p:nvSpPr>
          <p:cNvPr id="21" name="Oval 20">
            <a:extLst>
              <a:ext uri="{FF2B5EF4-FFF2-40B4-BE49-F238E27FC236}">
                <a16:creationId xmlns:a16="http://schemas.microsoft.com/office/drawing/2014/main" id="{EEF99525-D36A-4F74-A4D0-0BA89BD90DAD}"/>
              </a:ext>
            </a:extLst>
          </p:cNvPr>
          <p:cNvSpPr/>
          <p:nvPr/>
        </p:nvSpPr>
        <p:spPr>
          <a:xfrm>
            <a:off x="10581075" y="5861438"/>
            <a:ext cx="295275" cy="316629"/>
          </a:xfrm>
          <a:prstGeom prst="ellipse">
            <a:avLst/>
          </a:prstGeom>
          <a:solidFill>
            <a:srgbClr val="00B050"/>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b="1" dirty="0">
                <a:solidFill>
                  <a:srgbClr val="FFFF00"/>
                </a:solidFill>
              </a:rPr>
              <a:t>3</a:t>
            </a:r>
          </a:p>
        </p:txBody>
      </p:sp>
      <p:sp>
        <p:nvSpPr>
          <p:cNvPr id="26" name="Oval 25">
            <a:extLst>
              <a:ext uri="{FF2B5EF4-FFF2-40B4-BE49-F238E27FC236}">
                <a16:creationId xmlns:a16="http://schemas.microsoft.com/office/drawing/2014/main" id="{E3551FBC-F34F-473D-9E86-0DC0F444C622}"/>
              </a:ext>
            </a:extLst>
          </p:cNvPr>
          <p:cNvSpPr/>
          <p:nvPr/>
        </p:nvSpPr>
        <p:spPr>
          <a:xfrm>
            <a:off x="10563288" y="4498616"/>
            <a:ext cx="295275" cy="316629"/>
          </a:xfrm>
          <a:prstGeom prst="ellipse">
            <a:avLst/>
          </a:prstGeom>
          <a:solidFill>
            <a:srgbClr val="00B050"/>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b="1" dirty="0">
                <a:solidFill>
                  <a:srgbClr val="FFFF00"/>
                </a:solidFill>
              </a:rPr>
              <a:t>2</a:t>
            </a:r>
          </a:p>
        </p:txBody>
      </p:sp>
      <p:sp>
        <p:nvSpPr>
          <p:cNvPr id="27" name="Oval 26">
            <a:extLst>
              <a:ext uri="{FF2B5EF4-FFF2-40B4-BE49-F238E27FC236}">
                <a16:creationId xmlns:a16="http://schemas.microsoft.com/office/drawing/2014/main" id="{77B79825-2B2A-4F4B-81C3-FCAD0B96343C}"/>
              </a:ext>
            </a:extLst>
          </p:cNvPr>
          <p:cNvSpPr/>
          <p:nvPr/>
        </p:nvSpPr>
        <p:spPr>
          <a:xfrm>
            <a:off x="9648621" y="5178925"/>
            <a:ext cx="295275" cy="316629"/>
          </a:xfrm>
          <a:prstGeom prst="ellipse">
            <a:avLst/>
          </a:prstGeom>
          <a:solidFill>
            <a:srgbClr val="00B050"/>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b="1" dirty="0">
                <a:solidFill>
                  <a:srgbClr val="FFFF00"/>
                </a:solidFill>
              </a:rPr>
              <a:t>4</a:t>
            </a:r>
          </a:p>
        </p:txBody>
      </p:sp>
      <p:sp>
        <p:nvSpPr>
          <p:cNvPr id="29" name="Rectangle 28">
            <a:extLst>
              <a:ext uri="{FF2B5EF4-FFF2-40B4-BE49-F238E27FC236}">
                <a16:creationId xmlns:a16="http://schemas.microsoft.com/office/drawing/2014/main" id="{0AADFCBE-515F-45B8-93C9-1B1132B87947}"/>
              </a:ext>
            </a:extLst>
          </p:cNvPr>
          <p:cNvSpPr/>
          <p:nvPr/>
        </p:nvSpPr>
        <p:spPr>
          <a:xfrm>
            <a:off x="10977531" y="4831997"/>
            <a:ext cx="295275" cy="288361"/>
          </a:xfrm>
          <a:prstGeom prst="rect">
            <a:avLst/>
          </a:prstGeom>
          <a:solidFill>
            <a:schemeClr val="accent4">
              <a:lumMod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dirty="0"/>
              <a:t>1</a:t>
            </a:r>
          </a:p>
        </p:txBody>
      </p:sp>
      <p:sp>
        <p:nvSpPr>
          <p:cNvPr id="31" name="Rectangle 30">
            <a:extLst>
              <a:ext uri="{FF2B5EF4-FFF2-40B4-BE49-F238E27FC236}">
                <a16:creationId xmlns:a16="http://schemas.microsoft.com/office/drawing/2014/main" id="{AE0B0E73-4101-4C51-9ED4-B189CCB1AB4F}"/>
              </a:ext>
            </a:extLst>
          </p:cNvPr>
          <p:cNvSpPr/>
          <p:nvPr/>
        </p:nvSpPr>
        <p:spPr>
          <a:xfrm>
            <a:off x="10710925" y="5207193"/>
            <a:ext cx="295275" cy="288361"/>
          </a:xfrm>
          <a:prstGeom prst="rect">
            <a:avLst/>
          </a:prstGeom>
          <a:solidFill>
            <a:schemeClr val="accent4">
              <a:lumMod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dirty="0"/>
              <a:t>2</a:t>
            </a:r>
          </a:p>
        </p:txBody>
      </p:sp>
      <p:sp>
        <p:nvSpPr>
          <p:cNvPr id="33" name="Rectangle 32">
            <a:extLst>
              <a:ext uri="{FF2B5EF4-FFF2-40B4-BE49-F238E27FC236}">
                <a16:creationId xmlns:a16="http://schemas.microsoft.com/office/drawing/2014/main" id="{53AF0FF5-80DF-45CB-9185-F3CDF332F314}"/>
              </a:ext>
            </a:extLst>
          </p:cNvPr>
          <p:cNvSpPr/>
          <p:nvPr/>
        </p:nvSpPr>
        <p:spPr>
          <a:xfrm>
            <a:off x="11109323" y="5635278"/>
            <a:ext cx="295275" cy="288361"/>
          </a:xfrm>
          <a:prstGeom prst="rect">
            <a:avLst/>
          </a:prstGeom>
          <a:solidFill>
            <a:schemeClr val="accent4">
              <a:lumMod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dirty="0"/>
              <a:t>3</a:t>
            </a:r>
          </a:p>
        </p:txBody>
      </p:sp>
      <p:sp>
        <p:nvSpPr>
          <p:cNvPr id="35" name="Rectangle 34">
            <a:extLst>
              <a:ext uri="{FF2B5EF4-FFF2-40B4-BE49-F238E27FC236}">
                <a16:creationId xmlns:a16="http://schemas.microsoft.com/office/drawing/2014/main" id="{8AE35CAA-5E40-4B03-B9BB-B02C516AC2C1}"/>
              </a:ext>
            </a:extLst>
          </p:cNvPr>
          <p:cNvSpPr/>
          <p:nvPr/>
        </p:nvSpPr>
        <p:spPr>
          <a:xfrm>
            <a:off x="10236516" y="4881530"/>
            <a:ext cx="295275" cy="288361"/>
          </a:xfrm>
          <a:prstGeom prst="rect">
            <a:avLst/>
          </a:prstGeom>
          <a:solidFill>
            <a:schemeClr val="accent4">
              <a:lumMod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dirty="0"/>
              <a:t>4</a:t>
            </a:r>
          </a:p>
        </p:txBody>
      </p:sp>
      <p:sp>
        <p:nvSpPr>
          <p:cNvPr id="37" name="Rectangle 36">
            <a:extLst>
              <a:ext uri="{FF2B5EF4-FFF2-40B4-BE49-F238E27FC236}">
                <a16:creationId xmlns:a16="http://schemas.microsoft.com/office/drawing/2014/main" id="{77566BA7-49DC-468D-8F53-979D98CCFC6A}"/>
              </a:ext>
            </a:extLst>
          </p:cNvPr>
          <p:cNvSpPr/>
          <p:nvPr/>
        </p:nvSpPr>
        <p:spPr>
          <a:xfrm>
            <a:off x="9799821" y="4527538"/>
            <a:ext cx="295275" cy="288361"/>
          </a:xfrm>
          <a:prstGeom prst="rect">
            <a:avLst/>
          </a:prstGeom>
          <a:solidFill>
            <a:schemeClr val="accent4">
              <a:lumMod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dirty="0"/>
              <a:t>5</a:t>
            </a:r>
          </a:p>
        </p:txBody>
      </p:sp>
      <p:sp>
        <p:nvSpPr>
          <p:cNvPr id="39" name="Rectangle 38">
            <a:extLst>
              <a:ext uri="{FF2B5EF4-FFF2-40B4-BE49-F238E27FC236}">
                <a16:creationId xmlns:a16="http://schemas.microsoft.com/office/drawing/2014/main" id="{8D663B38-16A1-4418-8B45-721B1FEB3300}"/>
              </a:ext>
            </a:extLst>
          </p:cNvPr>
          <p:cNvSpPr/>
          <p:nvPr/>
        </p:nvSpPr>
        <p:spPr>
          <a:xfrm>
            <a:off x="10208431" y="5498186"/>
            <a:ext cx="295275" cy="288361"/>
          </a:xfrm>
          <a:prstGeom prst="rect">
            <a:avLst/>
          </a:prstGeom>
          <a:solidFill>
            <a:schemeClr val="accent4">
              <a:lumMod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dirty="0"/>
              <a:t>6</a:t>
            </a:r>
          </a:p>
        </p:txBody>
      </p:sp>
      <p:sp>
        <p:nvSpPr>
          <p:cNvPr id="41" name="Rectangle 40">
            <a:extLst>
              <a:ext uri="{FF2B5EF4-FFF2-40B4-BE49-F238E27FC236}">
                <a16:creationId xmlns:a16="http://schemas.microsoft.com/office/drawing/2014/main" id="{D94E4007-BC88-4DB6-9A16-A9C24E1A3734}"/>
              </a:ext>
            </a:extLst>
          </p:cNvPr>
          <p:cNvSpPr/>
          <p:nvPr/>
        </p:nvSpPr>
        <p:spPr>
          <a:xfrm>
            <a:off x="9847324" y="5882160"/>
            <a:ext cx="295275" cy="288361"/>
          </a:xfrm>
          <a:prstGeom prst="rect">
            <a:avLst/>
          </a:prstGeom>
          <a:solidFill>
            <a:schemeClr val="accent4">
              <a:lumMod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dirty="0"/>
              <a:t>7</a:t>
            </a:r>
          </a:p>
        </p:txBody>
      </p:sp>
      <p:sp>
        <p:nvSpPr>
          <p:cNvPr id="4" name="Rectangle 3">
            <a:extLst>
              <a:ext uri="{FF2B5EF4-FFF2-40B4-BE49-F238E27FC236}">
                <a16:creationId xmlns:a16="http://schemas.microsoft.com/office/drawing/2014/main" id="{C916347D-16DA-48C6-BF38-8DB6F57A9FC9}"/>
              </a:ext>
            </a:extLst>
          </p:cNvPr>
          <p:cNvSpPr/>
          <p:nvPr/>
        </p:nvSpPr>
        <p:spPr>
          <a:xfrm>
            <a:off x="4083392" y="146100"/>
            <a:ext cx="7918107" cy="1477328"/>
          </a:xfrm>
          <a:prstGeom prst="rect">
            <a:avLst/>
          </a:prstGeom>
        </p:spPr>
        <p:txBody>
          <a:bodyPr wrap="square">
            <a:spAutoFit/>
          </a:bodyPr>
          <a:lstStyle/>
          <a:p>
            <a:r>
              <a:rPr lang="en-US" dirty="0">
                <a:solidFill>
                  <a:srgbClr val="202122"/>
                </a:solidFill>
                <a:latin typeface="Arial" panose="020B0604020202020204" pitchFamily="34" charset="0"/>
              </a:rPr>
              <a:t>In </a:t>
            </a:r>
            <a:r>
              <a:rPr lang="en-US" dirty="0">
                <a:solidFill>
                  <a:srgbClr val="0645AD"/>
                </a:solidFill>
                <a:latin typeface="Arial" panose="020B0604020202020204" pitchFamily="34" charset="0"/>
                <a:hlinkClick r:id="rId5" tooltip="Graph theory"/>
              </a:rPr>
              <a:t>graph theory</a:t>
            </a:r>
            <a:r>
              <a:rPr lang="en-US" dirty="0">
                <a:solidFill>
                  <a:srgbClr val="202122"/>
                </a:solidFill>
                <a:latin typeface="Arial" panose="020B0604020202020204" pitchFamily="34" charset="0"/>
              </a:rPr>
              <a:t>, an </a:t>
            </a:r>
            <a:r>
              <a:rPr lang="en-US" b="1" dirty="0">
                <a:solidFill>
                  <a:srgbClr val="202122"/>
                </a:solidFill>
                <a:latin typeface="Arial" panose="020B0604020202020204" pitchFamily="34" charset="0"/>
                <a:hlinkClick r:id="rId6"/>
              </a:rPr>
              <a:t>Eulerian trail</a:t>
            </a:r>
            <a:r>
              <a:rPr lang="en-US" dirty="0">
                <a:solidFill>
                  <a:srgbClr val="202122"/>
                </a:solidFill>
                <a:latin typeface="Arial" panose="020B0604020202020204" pitchFamily="34" charset="0"/>
                <a:hlinkClick r:id="rId6"/>
              </a:rPr>
              <a:t> </a:t>
            </a:r>
            <a:r>
              <a:rPr lang="en-US" dirty="0">
                <a:solidFill>
                  <a:srgbClr val="202122"/>
                </a:solidFill>
                <a:latin typeface="Arial" panose="020B0604020202020204" pitchFamily="34" charset="0"/>
              </a:rPr>
              <a:t>(or </a:t>
            </a:r>
            <a:r>
              <a:rPr lang="en-US" b="1" dirty="0">
                <a:solidFill>
                  <a:srgbClr val="202122"/>
                </a:solidFill>
                <a:latin typeface="Arial" panose="020B0604020202020204" pitchFamily="34" charset="0"/>
              </a:rPr>
              <a:t>Eulerian path</a:t>
            </a:r>
            <a:r>
              <a:rPr lang="en-US" dirty="0">
                <a:solidFill>
                  <a:srgbClr val="202122"/>
                </a:solidFill>
                <a:latin typeface="Arial" panose="020B0604020202020204" pitchFamily="34" charset="0"/>
              </a:rPr>
              <a:t>) is a </a:t>
            </a:r>
            <a:r>
              <a:rPr lang="en-US" dirty="0">
                <a:solidFill>
                  <a:srgbClr val="0645AD"/>
                </a:solidFill>
                <a:latin typeface="Arial" panose="020B0604020202020204" pitchFamily="34" charset="0"/>
                <a:hlinkClick r:id="rId7" tooltip="Trail (graph theory)"/>
              </a:rPr>
              <a:t>trail</a:t>
            </a:r>
            <a:r>
              <a:rPr lang="en-US" dirty="0">
                <a:solidFill>
                  <a:srgbClr val="202122"/>
                </a:solidFill>
                <a:latin typeface="Arial" panose="020B0604020202020204" pitchFamily="34" charset="0"/>
              </a:rPr>
              <a:t> in a finite graph that visits every </a:t>
            </a:r>
            <a:r>
              <a:rPr lang="en-US" dirty="0">
                <a:solidFill>
                  <a:srgbClr val="0645AD"/>
                </a:solidFill>
                <a:latin typeface="Arial" panose="020B0604020202020204" pitchFamily="34" charset="0"/>
                <a:hlinkClick r:id="rId8" tooltip="Edge (graph theory)"/>
              </a:rPr>
              <a:t>edge</a:t>
            </a:r>
            <a:r>
              <a:rPr lang="en-US" dirty="0">
                <a:solidFill>
                  <a:srgbClr val="202122"/>
                </a:solidFill>
                <a:latin typeface="Arial" panose="020B0604020202020204" pitchFamily="34" charset="0"/>
              </a:rPr>
              <a:t> exactly once (allowing for revisiting vertices). </a:t>
            </a:r>
            <a:r>
              <a:rPr lang="en-US" dirty="0"/>
              <a:t>Similarly, an </a:t>
            </a:r>
            <a:r>
              <a:rPr lang="en-US" b="1" dirty="0"/>
              <a:t>Eulerian circuit</a:t>
            </a:r>
            <a:r>
              <a:rPr lang="en-US" dirty="0"/>
              <a:t> or </a:t>
            </a:r>
            <a:r>
              <a:rPr lang="en-US" b="1" dirty="0"/>
              <a:t>Eulerian cycle</a:t>
            </a:r>
            <a:r>
              <a:rPr lang="en-US" dirty="0"/>
              <a:t> is an Eulerian trail that starts and ends on the same </a:t>
            </a:r>
            <a:r>
              <a:rPr lang="en-US" dirty="0">
                <a:hlinkClick r:id="rId9"/>
              </a:rPr>
              <a:t>vertex</a:t>
            </a:r>
            <a:r>
              <a:rPr lang="en-US" dirty="0"/>
              <a:t>. They were first discussed by </a:t>
            </a:r>
            <a:r>
              <a:rPr lang="en-US" dirty="0">
                <a:hlinkClick r:id="rId10" tooltip="Leonhard Euler"/>
              </a:rPr>
              <a:t>Leonhard Euler</a:t>
            </a:r>
            <a:r>
              <a:rPr lang="en-US" dirty="0"/>
              <a:t> while solving the famous </a:t>
            </a:r>
            <a:r>
              <a:rPr lang="en-US" dirty="0">
                <a:hlinkClick r:id="rId11" tooltip="Seven Bridges of Königsberg"/>
              </a:rPr>
              <a:t>Seven Bridges of </a:t>
            </a:r>
            <a:r>
              <a:rPr lang="en-US" dirty="0" err="1">
                <a:hlinkClick r:id="rId11" tooltip="Seven Bridges of Königsberg"/>
              </a:rPr>
              <a:t>Königsberg</a:t>
            </a:r>
            <a:r>
              <a:rPr lang="en-US" dirty="0"/>
              <a:t> problem in 1736. </a:t>
            </a:r>
            <a:endParaRPr lang="sv-SE" dirty="0"/>
          </a:p>
        </p:txBody>
      </p:sp>
      <p:sp>
        <p:nvSpPr>
          <p:cNvPr id="6" name="Rectangle 5">
            <a:extLst>
              <a:ext uri="{FF2B5EF4-FFF2-40B4-BE49-F238E27FC236}">
                <a16:creationId xmlns:a16="http://schemas.microsoft.com/office/drawing/2014/main" id="{2F740302-E088-4481-96D1-AA37E49BE692}"/>
              </a:ext>
            </a:extLst>
          </p:cNvPr>
          <p:cNvSpPr/>
          <p:nvPr/>
        </p:nvSpPr>
        <p:spPr>
          <a:xfrm>
            <a:off x="4113616" y="1802141"/>
            <a:ext cx="7918107" cy="2862322"/>
          </a:xfrm>
          <a:prstGeom prst="rect">
            <a:avLst/>
          </a:prstGeom>
        </p:spPr>
        <p:txBody>
          <a:bodyPr wrap="square">
            <a:spAutoFit/>
          </a:bodyPr>
          <a:lstStyle/>
          <a:p>
            <a:pPr>
              <a:buFont typeface="Arial" panose="020B0604020202020204" pitchFamily="34" charset="0"/>
              <a:buChar char="•"/>
            </a:pPr>
            <a:r>
              <a:rPr lang="en-US" dirty="0">
                <a:solidFill>
                  <a:srgbClr val="202122"/>
                </a:solidFill>
                <a:latin typeface="Arial" panose="020B0604020202020204" pitchFamily="34" charset="0"/>
              </a:rPr>
              <a:t>An undirected graph has an Eulerian cycle if and only if every vertex has even degree, and all of its vertices with nonzero degree belong to a single </a:t>
            </a:r>
            <a:r>
              <a:rPr lang="en-US" dirty="0">
                <a:solidFill>
                  <a:srgbClr val="0645AD"/>
                </a:solidFill>
                <a:latin typeface="Arial" panose="020B0604020202020204" pitchFamily="34" charset="0"/>
                <a:hlinkClick r:id="rId12" tooltip="Connected component (graph theory)"/>
              </a:rPr>
              <a:t>connected component</a:t>
            </a:r>
            <a:r>
              <a:rPr lang="en-US" dirty="0">
                <a:solidFill>
                  <a:srgbClr val="202122"/>
                </a:solidFill>
                <a:latin typeface="Arial" panose="020B0604020202020204" pitchFamily="34" charset="0"/>
              </a:rPr>
              <a:t>.</a:t>
            </a:r>
          </a:p>
          <a:p>
            <a:pPr>
              <a:buFont typeface="Arial" panose="020B0604020202020204" pitchFamily="34" charset="0"/>
              <a:buChar char="•"/>
            </a:pPr>
            <a:r>
              <a:rPr lang="en-US" dirty="0">
                <a:solidFill>
                  <a:srgbClr val="202122"/>
                </a:solidFill>
                <a:latin typeface="Arial" panose="020B0604020202020204" pitchFamily="34" charset="0"/>
              </a:rPr>
              <a:t>An undirected graph can be decomposed into edge-disjoint </a:t>
            </a:r>
            <a:r>
              <a:rPr lang="en-US" dirty="0">
                <a:solidFill>
                  <a:srgbClr val="0645AD"/>
                </a:solidFill>
                <a:latin typeface="Arial" panose="020B0604020202020204" pitchFamily="34" charset="0"/>
                <a:hlinkClick r:id="rId13" tooltip="Cycle (graph theory)"/>
              </a:rPr>
              <a:t>cycles</a:t>
            </a:r>
            <a:r>
              <a:rPr lang="en-US" dirty="0">
                <a:solidFill>
                  <a:srgbClr val="202122"/>
                </a:solidFill>
                <a:latin typeface="Arial" panose="020B0604020202020204" pitchFamily="34" charset="0"/>
              </a:rPr>
              <a:t> if and only if all of its vertices have even degree. So, a graph has an Eulerian cycle if and only if it can be decomposed into edge-disjoint cycles and its nonzero-degree vertices belong to a single connected component.</a:t>
            </a:r>
          </a:p>
          <a:p>
            <a:pPr>
              <a:buFont typeface="Arial" panose="020B0604020202020204" pitchFamily="34" charset="0"/>
              <a:buChar char="•"/>
            </a:pPr>
            <a:r>
              <a:rPr lang="en-US" dirty="0">
                <a:solidFill>
                  <a:srgbClr val="202122"/>
                </a:solidFill>
                <a:latin typeface="Arial" panose="020B0604020202020204" pitchFamily="34" charset="0"/>
              </a:rPr>
              <a:t>An undirected graph has an Eulerian trail if and only if exactly zero or two vertices have odd degree, and all of its vertices with nonzero degree belong to a single connected component.</a:t>
            </a:r>
            <a:endParaRPr lang="en-US" b="0" i="0" dirty="0">
              <a:solidFill>
                <a:srgbClr val="202122"/>
              </a:solidFill>
              <a:effectLst/>
              <a:latin typeface="Arial" panose="020B0604020202020204" pitchFamily="34" charset="0"/>
            </a:endParaRPr>
          </a:p>
        </p:txBody>
      </p:sp>
      <p:sp>
        <p:nvSpPr>
          <p:cNvPr id="7" name="TextBox 6">
            <a:extLst>
              <a:ext uri="{FF2B5EF4-FFF2-40B4-BE49-F238E27FC236}">
                <a16:creationId xmlns:a16="http://schemas.microsoft.com/office/drawing/2014/main" id="{E87F7FA2-6DFE-4DDF-B467-5DC78BA6A986}"/>
              </a:ext>
            </a:extLst>
          </p:cNvPr>
          <p:cNvSpPr txBox="1"/>
          <p:nvPr/>
        </p:nvSpPr>
        <p:spPr>
          <a:xfrm>
            <a:off x="4176783" y="4793213"/>
            <a:ext cx="5202065" cy="1477328"/>
          </a:xfrm>
          <a:prstGeom prst="rect">
            <a:avLst/>
          </a:prstGeom>
          <a:noFill/>
        </p:spPr>
        <p:txBody>
          <a:bodyPr wrap="none" rtlCol="0">
            <a:spAutoFit/>
          </a:bodyPr>
          <a:lstStyle/>
          <a:p>
            <a:r>
              <a:rPr lang="sv-SE" dirty="0"/>
              <a:t>E(V1)=3, V1 is odd degreed vertex</a:t>
            </a:r>
          </a:p>
          <a:p>
            <a:r>
              <a:rPr lang="sv-SE" dirty="0"/>
              <a:t>E(V2)=3, V2 is odd degreed vertex</a:t>
            </a:r>
          </a:p>
          <a:p>
            <a:r>
              <a:rPr lang="sv-SE" dirty="0"/>
              <a:t>E(V3)=3, V3 is odd degreed vertex</a:t>
            </a:r>
          </a:p>
          <a:p>
            <a:r>
              <a:rPr lang="sv-SE" dirty="0"/>
              <a:t>E(V4)=4, V4 is even degreed vertex</a:t>
            </a:r>
          </a:p>
          <a:p>
            <a:r>
              <a:rPr lang="sv-SE" dirty="0"/>
              <a:t>There are 3 odd degreed vertices, so no Eulerian trail.</a:t>
            </a:r>
          </a:p>
        </p:txBody>
      </p:sp>
    </p:spTree>
    <p:extLst>
      <p:ext uri="{BB962C8B-B14F-4D97-AF65-F5344CB8AC3E}">
        <p14:creationId xmlns:p14="http://schemas.microsoft.com/office/powerpoint/2010/main" val="41044706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779EB729-BE9C-425E-A3A5-C2B23735E5AB}"/>
              </a:ext>
            </a:extLst>
          </p:cNvPr>
          <p:cNvSpPr>
            <a:spLocks noGrp="1"/>
          </p:cNvSpPr>
          <p:nvPr>
            <p:ph type="title"/>
          </p:nvPr>
        </p:nvSpPr>
        <p:spPr>
          <a:xfrm>
            <a:off x="660040" y="2767106"/>
            <a:ext cx="3309523" cy="3071906"/>
          </a:xfrm>
        </p:spPr>
        <p:txBody>
          <a:bodyPr vert="horz" lIns="91440" tIns="45720" rIns="91440" bIns="45720" rtlCol="0" anchor="t">
            <a:normAutofit fontScale="90000"/>
          </a:bodyPr>
          <a:lstStyle/>
          <a:p>
            <a:r>
              <a:rPr lang="sv-SE" sz="4000" dirty="0">
                <a:solidFill>
                  <a:srgbClr val="FFFFFF"/>
                </a:solidFill>
              </a:rPr>
              <a:t>WHY NEEDS TOPOLOGY</a:t>
            </a:r>
            <a:br>
              <a:rPr lang="sv-SE" sz="4000" dirty="0">
                <a:solidFill>
                  <a:srgbClr val="FFFFFF"/>
                </a:solidFill>
              </a:rPr>
            </a:br>
            <a:r>
              <a:rPr lang="sv-SE" sz="4000" dirty="0">
                <a:solidFill>
                  <a:srgbClr val="FFFFFF"/>
                </a:solidFill>
              </a:rPr>
              <a:t>-Four color theorem (Fyrfärgssatsen)</a:t>
            </a:r>
            <a:endParaRPr lang="en-US" sz="4000" dirty="0">
              <a:solidFill>
                <a:srgbClr val="FFFFFF"/>
              </a:solidFill>
            </a:endParaRPr>
          </a:p>
        </p:txBody>
      </p:sp>
      <p:pic>
        <p:nvPicPr>
          <p:cNvPr id="5" name="Content Placeholder 4">
            <a:extLst>
              <a:ext uri="{FF2B5EF4-FFF2-40B4-BE49-F238E27FC236}">
                <a16:creationId xmlns:a16="http://schemas.microsoft.com/office/drawing/2014/main" id="{66746248-B20B-49A4-AA0A-A7BDAA4104DD}"/>
              </a:ext>
            </a:extLst>
          </p:cNvPr>
          <p:cNvPicPr>
            <a:picLocks noGrp="1" noChangeAspect="1"/>
          </p:cNvPicPr>
          <p:nvPr>
            <p:ph idx="1"/>
          </p:nvPr>
        </p:nvPicPr>
        <p:blipFill>
          <a:blip r:embed="rId2">
            <a:lum bright="70000" contrast="-70000"/>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887026" y="634103"/>
            <a:ext cx="870654" cy="870654"/>
          </a:xfrm>
          <a:prstGeom prst="rect">
            <a:avLst/>
          </a:prstGeom>
        </p:spPr>
      </p:pic>
      <p:sp>
        <p:nvSpPr>
          <p:cNvPr id="3" name="Rectangle 2">
            <a:extLst>
              <a:ext uri="{FF2B5EF4-FFF2-40B4-BE49-F238E27FC236}">
                <a16:creationId xmlns:a16="http://schemas.microsoft.com/office/drawing/2014/main" id="{02A99456-5B26-4B6D-8415-B38AAFF052B0}"/>
              </a:ext>
            </a:extLst>
          </p:cNvPr>
          <p:cNvSpPr/>
          <p:nvPr/>
        </p:nvSpPr>
        <p:spPr>
          <a:xfrm>
            <a:off x="4038604" y="0"/>
            <a:ext cx="8153396" cy="2031325"/>
          </a:xfrm>
          <a:prstGeom prst="rect">
            <a:avLst/>
          </a:prstGeom>
        </p:spPr>
        <p:txBody>
          <a:bodyPr wrap="square">
            <a:spAutoFit/>
          </a:bodyPr>
          <a:lstStyle/>
          <a:p>
            <a:r>
              <a:rPr lang="en-US" dirty="0">
                <a:solidFill>
                  <a:srgbClr val="202122"/>
                </a:solidFill>
                <a:latin typeface="Arial" panose="020B0604020202020204" pitchFamily="34" charset="0"/>
              </a:rPr>
              <a:t>In </a:t>
            </a:r>
            <a:r>
              <a:rPr lang="en-US" dirty="0">
                <a:solidFill>
                  <a:srgbClr val="0645AD"/>
                </a:solidFill>
                <a:latin typeface="Arial" panose="020B0604020202020204" pitchFamily="34" charset="0"/>
                <a:hlinkClick r:id="rId4" tooltip="Mathematics"/>
              </a:rPr>
              <a:t>mathematics</a:t>
            </a:r>
            <a:r>
              <a:rPr lang="en-US" dirty="0">
                <a:solidFill>
                  <a:srgbClr val="202122"/>
                </a:solidFill>
                <a:latin typeface="Arial" panose="020B0604020202020204" pitchFamily="34" charset="0"/>
              </a:rPr>
              <a:t>, the </a:t>
            </a:r>
            <a:r>
              <a:rPr lang="en-US" b="1" dirty="0">
                <a:solidFill>
                  <a:srgbClr val="202122"/>
                </a:solidFill>
                <a:latin typeface="Arial" panose="020B0604020202020204" pitchFamily="34" charset="0"/>
                <a:hlinkClick r:id="rId5"/>
              </a:rPr>
              <a:t>four color theorem</a:t>
            </a:r>
            <a:r>
              <a:rPr lang="en-US" dirty="0">
                <a:solidFill>
                  <a:srgbClr val="202122"/>
                </a:solidFill>
                <a:latin typeface="Arial" panose="020B0604020202020204" pitchFamily="34" charset="0"/>
              </a:rPr>
              <a:t>, or the </a:t>
            </a:r>
            <a:r>
              <a:rPr lang="en-US" b="1" dirty="0">
                <a:solidFill>
                  <a:srgbClr val="202122"/>
                </a:solidFill>
                <a:latin typeface="Arial" panose="020B0604020202020204" pitchFamily="34" charset="0"/>
              </a:rPr>
              <a:t>four color map theorem</a:t>
            </a:r>
            <a:r>
              <a:rPr lang="en-US" dirty="0">
                <a:solidFill>
                  <a:srgbClr val="202122"/>
                </a:solidFill>
                <a:latin typeface="Arial" panose="020B0604020202020204" pitchFamily="34" charset="0"/>
              </a:rPr>
              <a:t>, states that, given any separation of a plane into </a:t>
            </a:r>
            <a:r>
              <a:rPr lang="en-US" dirty="0">
                <a:solidFill>
                  <a:srgbClr val="3366BB"/>
                </a:solidFill>
                <a:latin typeface="Arial" panose="020B0604020202020204" pitchFamily="34" charset="0"/>
                <a:hlinkClick r:id="rId6" tooltip="wikt:contiguity"/>
              </a:rPr>
              <a:t>contiguous</a:t>
            </a:r>
            <a:r>
              <a:rPr lang="en-US" dirty="0">
                <a:solidFill>
                  <a:srgbClr val="202122"/>
                </a:solidFill>
                <a:latin typeface="Arial" panose="020B0604020202020204" pitchFamily="34" charset="0"/>
              </a:rPr>
              <a:t> regions, producing a figure called a </a:t>
            </a:r>
            <a:r>
              <a:rPr lang="en-US" i="1" dirty="0">
                <a:solidFill>
                  <a:srgbClr val="202122"/>
                </a:solidFill>
                <a:latin typeface="Arial" panose="020B0604020202020204" pitchFamily="34" charset="0"/>
              </a:rPr>
              <a:t>map</a:t>
            </a:r>
            <a:r>
              <a:rPr lang="en-US" dirty="0">
                <a:solidFill>
                  <a:srgbClr val="202122"/>
                </a:solidFill>
                <a:latin typeface="Arial" panose="020B0604020202020204" pitchFamily="34" charset="0"/>
              </a:rPr>
              <a:t>, no more than four colors are required to color the regions of the map so that no two adjacent regions have the same color. </a:t>
            </a:r>
            <a:r>
              <a:rPr lang="en-US" i="1" dirty="0">
                <a:solidFill>
                  <a:srgbClr val="202122"/>
                </a:solidFill>
                <a:latin typeface="Arial" panose="020B0604020202020204" pitchFamily="34" charset="0"/>
              </a:rPr>
              <a:t>Adjacent</a:t>
            </a:r>
            <a:r>
              <a:rPr lang="en-US" dirty="0">
                <a:solidFill>
                  <a:srgbClr val="202122"/>
                </a:solidFill>
                <a:latin typeface="Arial" panose="020B0604020202020204" pitchFamily="34" charset="0"/>
              </a:rPr>
              <a:t> means that two regions share a common boundary curve segment, not merely a corner where three or more regions meet. It was the first major </a:t>
            </a:r>
            <a:r>
              <a:rPr lang="en-US" dirty="0">
                <a:solidFill>
                  <a:srgbClr val="0645AD"/>
                </a:solidFill>
                <a:latin typeface="Arial" panose="020B0604020202020204" pitchFamily="34" charset="0"/>
                <a:hlinkClick r:id="rId7" tooltip="Theorem"/>
              </a:rPr>
              <a:t>theorem</a:t>
            </a:r>
            <a:r>
              <a:rPr lang="en-US" dirty="0">
                <a:solidFill>
                  <a:srgbClr val="202122"/>
                </a:solidFill>
                <a:latin typeface="Arial" panose="020B0604020202020204" pitchFamily="34" charset="0"/>
              </a:rPr>
              <a:t> to be </a:t>
            </a:r>
            <a:r>
              <a:rPr lang="en-US" dirty="0">
                <a:solidFill>
                  <a:srgbClr val="0645AD"/>
                </a:solidFill>
                <a:latin typeface="Arial" panose="020B0604020202020204" pitchFamily="34" charset="0"/>
                <a:hlinkClick r:id="rId8" tooltip="Non-surveyable proof"/>
              </a:rPr>
              <a:t>proved using a computer</a:t>
            </a:r>
            <a:r>
              <a:rPr lang="en-US" dirty="0">
                <a:solidFill>
                  <a:srgbClr val="202122"/>
                </a:solidFill>
                <a:latin typeface="Arial" panose="020B0604020202020204" pitchFamily="34" charset="0"/>
              </a:rPr>
              <a:t>.</a:t>
            </a:r>
            <a:endParaRPr lang="sv-SE" dirty="0"/>
          </a:p>
        </p:txBody>
      </p:sp>
      <p:sp>
        <p:nvSpPr>
          <p:cNvPr id="15" name="Rectangle 14">
            <a:extLst>
              <a:ext uri="{FF2B5EF4-FFF2-40B4-BE49-F238E27FC236}">
                <a16:creationId xmlns:a16="http://schemas.microsoft.com/office/drawing/2014/main" id="{B90205A8-792B-4760-AD8A-873521D6DCEF}"/>
              </a:ext>
            </a:extLst>
          </p:cNvPr>
          <p:cNvSpPr/>
          <p:nvPr/>
        </p:nvSpPr>
        <p:spPr>
          <a:xfrm>
            <a:off x="7217912" y="2182505"/>
            <a:ext cx="4974088" cy="4524315"/>
          </a:xfrm>
          <a:prstGeom prst="rect">
            <a:avLst/>
          </a:prstGeom>
        </p:spPr>
        <p:txBody>
          <a:bodyPr wrap="square">
            <a:spAutoFit/>
          </a:bodyPr>
          <a:lstStyle/>
          <a:p>
            <a:r>
              <a:rPr lang="en-US" sz="1600" dirty="0">
                <a:solidFill>
                  <a:srgbClr val="202122"/>
                </a:solidFill>
                <a:latin typeface="Arial" panose="020B0604020202020204" pitchFamily="34" charset="0"/>
              </a:rPr>
              <a:t>A simpler statement of the theorem uses </a:t>
            </a:r>
            <a:r>
              <a:rPr lang="en-US" sz="1600" dirty="0">
                <a:solidFill>
                  <a:srgbClr val="0645AD"/>
                </a:solidFill>
                <a:latin typeface="Arial" panose="020B0604020202020204" pitchFamily="34" charset="0"/>
                <a:hlinkClick r:id="rId9" tooltip="Graph theory"/>
              </a:rPr>
              <a:t>graph theory</a:t>
            </a:r>
            <a:r>
              <a:rPr lang="en-US" sz="1600" dirty="0">
                <a:solidFill>
                  <a:srgbClr val="202122"/>
                </a:solidFill>
                <a:latin typeface="Arial" panose="020B0604020202020204" pitchFamily="34" charset="0"/>
              </a:rPr>
              <a:t>. The set of regions of a map can be represented more abstractly as an </a:t>
            </a:r>
            <a:r>
              <a:rPr lang="en-US" sz="1600" dirty="0">
                <a:solidFill>
                  <a:srgbClr val="0645AD"/>
                </a:solidFill>
                <a:latin typeface="Arial" panose="020B0604020202020204" pitchFamily="34" charset="0"/>
                <a:hlinkClick r:id="rId10"/>
              </a:rPr>
              <a:t>undirected graph</a:t>
            </a:r>
            <a:r>
              <a:rPr lang="en-US" sz="1600" dirty="0">
                <a:solidFill>
                  <a:srgbClr val="202122"/>
                </a:solidFill>
                <a:latin typeface="Arial" panose="020B0604020202020204" pitchFamily="34" charset="0"/>
              </a:rPr>
              <a:t> that has a </a:t>
            </a:r>
            <a:r>
              <a:rPr lang="en-US" sz="1600" dirty="0">
                <a:solidFill>
                  <a:srgbClr val="0645AD"/>
                </a:solidFill>
                <a:latin typeface="Arial" panose="020B0604020202020204" pitchFamily="34" charset="0"/>
                <a:hlinkClick r:id="rId11" tooltip="Vertex (graph theory)"/>
              </a:rPr>
              <a:t>vertex</a:t>
            </a:r>
            <a:r>
              <a:rPr lang="en-US" sz="1600" dirty="0">
                <a:solidFill>
                  <a:srgbClr val="202122"/>
                </a:solidFill>
                <a:latin typeface="Arial" panose="020B0604020202020204" pitchFamily="34" charset="0"/>
              </a:rPr>
              <a:t> for each region and an </a:t>
            </a:r>
            <a:r>
              <a:rPr lang="en-US" sz="1600" dirty="0">
                <a:solidFill>
                  <a:srgbClr val="0645AD"/>
                </a:solidFill>
                <a:latin typeface="Arial" panose="020B0604020202020204" pitchFamily="34" charset="0"/>
                <a:hlinkClick r:id="rId12" tooltip="Edge (graph theory)"/>
              </a:rPr>
              <a:t>edge</a:t>
            </a:r>
            <a:r>
              <a:rPr lang="en-US" sz="1600" dirty="0">
                <a:solidFill>
                  <a:srgbClr val="202122"/>
                </a:solidFill>
                <a:latin typeface="Arial" panose="020B0604020202020204" pitchFamily="34" charset="0"/>
              </a:rPr>
              <a:t> for every pair of regions that share a boundary segment. This graph is </a:t>
            </a:r>
            <a:r>
              <a:rPr lang="en-US" sz="1600" dirty="0">
                <a:solidFill>
                  <a:srgbClr val="0645AD"/>
                </a:solidFill>
                <a:latin typeface="Arial" panose="020B0604020202020204" pitchFamily="34" charset="0"/>
                <a:hlinkClick r:id="rId13" tooltip="Chromatic number"/>
              </a:rPr>
              <a:t>planar</a:t>
            </a:r>
            <a:r>
              <a:rPr lang="en-US" sz="1600" dirty="0">
                <a:solidFill>
                  <a:srgbClr val="202122"/>
                </a:solidFill>
                <a:latin typeface="Arial" panose="020B0604020202020204" pitchFamily="34" charset="0"/>
              </a:rPr>
              <a:t>: it can be drawn in the plane without crossings by placing each vertex at an arbitrarily chosen location within the region to which it corresponds, and by drawing the edges as curves without crossings that lead from one region's vertex, across a shared boundary segment, to an adjacent region's vertex. Conversely any planar graph can be formed from a map in this way. In graph-theoretic terminology, the four-color theorem states that the vertices of every planar graph can be colored with at most four colors so that no two adjacent vertices receive the same color, or for short:</a:t>
            </a:r>
          </a:p>
          <a:p>
            <a:r>
              <a:rPr lang="en-US" sz="1600" dirty="0"/>
              <a:t>Every planar graph is </a:t>
            </a:r>
            <a:r>
              <a:rPr lang="en-US" sz="1600" dirty="0">
                <a:hlinkClick r:id="rId14" tooltip="Graph coloring"/>
              </a:rPr>
              <a:t>four-colorable</a:t>
            </a:r>
            <a:r>
              <a:rPr lang="en-US" sz="1600" dirty="0"/>
              <a:t>.</a:t>
            </a:r>
            <a:endParaRPr lang="sv-SE" sz="1600" dirty="0"/>
          </a:p>
        </p:txBody>
      </p:sp>
      <p:pic>
        <p:nvPicPr>
          <p:cNvPr id="1030" name="Picture 6">
            <a:extLst>
              <a:ext uri="{FF2B5EF4-FFF2-40B4-BE49-F238E27FC236}">
                <a16:creationId xmlns:a16="http://schemas.microsoft.com/office/drawing/2014/main" id="{AB5FD584-432D-454E-AE5F-F8CC5B1AD9D7}"/>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038604" y="2320695"/>
            <a:ext cx="3184968" cy="42479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15388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779EB729-BE9C-425E-A3A5-C2B23735E5AB}"/>
              </a:ext>
            </a:extLst>
          </p:cNvPr>
          <p:cNvSpPr>
            <a:spLocks noGrp="1"/>
          </p:cNvSpPr>
          <p:nvPr>
            <p:ph type="title"/>
          </p:nvPr>
        </p:nvSpPr>
        <p:spPr>
          <a:xfrm>
            <a:off x="660040" y="2767106"/>
            <a:ext cx="3309523" cy="3071906"/>
          </a:xfrm>
        </p:spPr>
        <p:txBody>
          <a:bodyPr vert="horz" lIns="91440" tIns="45720" rIns="91440" bIns="45720" rtlCol="0" anchor="t">
            <a:normAutofit fontScale="90000"/>
          </a:bodyPr>
          <a:lstStyle/>
          <a:p>
            <a:r>
              <a:rPr lang="sv-SE" sz="4000" dirty="0">
                <a:solidFill>
                  <a:srgbClr val="FFFFFF"/>
                </a:solidFill>
              </a:rPr>
              <a:t>WHY NEEDS TOPOLOGY</a:t>
            </a:r>
            <a:br>
              <a:rPr lang="sv-SE" sz="4000" dirty="0">
                <a:solidFill>
                  <a:srgbClr val="FFFFFF"/>
                </a:solidFill>
              </a:rPr>
            </a:br>
            <a:r>
              <a:rPr lang="sv-SE" sz="4000" dirty="0">
                <a:solidFill>
                  <a:srgbClr val="FFFFFF"/>
                </a:solidFill>
              </a:rPr>
              <a:t>-Four color theorem (Fyrfärgssatsen)</a:t>
            </a:r>
            <a:endParaRPr lang="en-US" sz="4000" dirty="0">
              <a:solidFill>
                <a:srgbClr val="FFFFFF"/>
              </a:solidFill>
            </a:endParaRPr>
          </a:p>
        </p:txBody>
      </p:sp>
      <p:pic>
        <p:nvPicPr>
          <p:cNvPr id="5" name="Content Placeholder 4">
            <a:extLst>
              <a:ext uri="{FF2B5EF4-FFF2-40B4-BE49-F238E27FC236}">
                <a16:creationId xmlns:a16="http://schemas.microsoft.com/office/drawing/2014/main" id="{66746248-B20B-49A4-AA0A-A7BDAA4104DD}"/>
              </a:ext>
            </a:extLst>
          </p:cNvPr>
          <p:cNvPicPr>
            <a:picLocks noGrp="1" noChangeAspect="1"/>
          </p:cNvPicPr>
          <p:nvPr>
            <p:ph idx="1"/>
          </p:nvPr>
        </p:nvPicPr>
        <p:blipFill>
          <a:blip r:embed="rId2">
            <a:lum bright="70000" contrast="-70000"/>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887026" y="634103"/>
            <a:ext cx="870654" cy="870654"/>
          </a:xfrm>
          <a:prstGeom prst="rect">
            <a:avLst/>
          </a:prstGeom>
        </p:spPr>
      </p:pic>
      <p:sp>
        <p:nvSpPr>
          <p:cNvPr id="7" name="Rectangle 6">
            <a:extLst>
              <a:ext uri="{FF2B5EF4-FFF2-40B4-BE49-F238E27FC236}">
                <a16:creationId xmlns:a16="http://schemas.microsoft.com/office/drawing/2014/main" id="{E86C8D6C-4F03-4AAE-8091-41C9CDFF4F49}"/>
              </a:ext>
            </a:extLst>
          </p:cNvPr>
          <p:cNvSpPr/>
          <p:nvPr/>
        </p:nvSpPr>
        <p:spPr>
          <a:xfrm>
            <a:off x="4585706" y="2340170"/>
            <a:ext cx="885825" cy="870654"/>
          </a:xfrm>
          <a:prstGeom prst="rect">
            <a:avLst/>
          </a:prstGeom>
          <a:solidFill>
            <a:srgbClr val="FF0000"/>
          </a:solid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b="1" dirty="0"/>
              <a:t>1</a:t>
            </a:r>
          </a:p>
        </p:txBody>
      </p:sp>
      <p:sp>
        <p:nvSpPr>
          <p:cNvPr id="17" name="Oval 16">
            <a:extLst>
              <a:ext uri="{FF2B5EF4-FFF2-40B4-BE49-F238E27FC236}">
                <a16:creationId xmlns:a16="http://schemas.microsoft.com/office/drawing/2014/main" id="{146D82FE-269F-43C1-A140-9DFE2BDA26D6}"/>
              </a:ext>
            </a:extLst>
          </p:cNvPr>
          <p:cNvSpPr/>
          <p:nvPr/>
        </p:nvSpPr>
        <p:spPr>
          <a:xfrm>
            <a:off x="4880980" y="2578295"/>
            <a:ext cx="295275" cy="316629"/>
          </a:xfrm>
          <a:prstGeom prst="ellipse">
            <a:avLst/>
          </a:prstGeom>
          <a:solidFill>
            <a:srgbClr val="00B050"/>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b="1" dirty="0">
                <a:solidFill>
                  <a:srgbClr val="FFFF00"/>
                </a:solidFill>
              </a:rPr>
              <a:t>1</a:t>
            </a:r>
          </a:p>
        </p:txBody>
      </p:sp>
      <p:sp>
        <p:nvSpPr>
          <p:cNvPr id="19" name="Oval 18">
            <a:extLst>
              <a:ext uri="{FF2B5EF4-FFF2-40B4-BE49-F238E27FC236}">
                <a16:creationId xmlns:a16="http://schemas.microsoft.com/office/drawing/2014/main" id="{01BCC62E-054A-47BE-9CF7-4DA11A08F9AD}"/>
              </a:ext>
            </a:extLst>
          </p:cNvPr>
          <p:cNvSpPr/>
          <p:nvPr/>
        </p:nvSpPr>
        <p:spPr>
          <a:xfrm>
            <a:off x="8553021" y="2617182"/>
            <a:ext cx="295275" cy="316629"/>
          </a:xfrm>
          <a:prstGeom prst="ellipse">
            <a:avLst/>
          </a:prstGeom>
          <a:solidFill>
            <a:srgbClr val="00B050"/>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b="1" dirty="0">
                <a:solidFill>
                  <a:srgbClr val="FFFF00"/>
                </a:solidFill>
              </a:rPr>
              <a:t>1</a:t>
            </a:r>
          </a:p>
        </p:txBody>
      </p:sp>
      <p:sp>
        <p:nvSpPr>
          <p:cNvPr id="20" name="Rectangle 19">
            <a:extLst>
              <a:ext uri="{FF2B5EF4-FFF2-40B4-BE49-F238E27FC236}">
                <a16:creationId xmlns:a16="http://schemas.microsoft.com/office/drawing/2014/main" id="{8DE51D65-738C-411D-9C01-F436564D3D3A}"/>
              </a:ext>
            </a:extLst>
          </p:cNvPr>
          <p:cNvSpPr/>
          <p:nvPr/>
        </p:nvSpPr>
        <p:spPr>
          <a:xfrm>
            <a:off x="4588033" y="3975379"/>
            <a:ext cx="885825" cy="870654"/>
          </a:xfrm>
          <a:prstGeom prst="rect">
            <a:avLst/>
          </a:prstGeom>
          <a:solidFill>
            <a:srgbClr val="FF0000"/>
          </a:solid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b="1" dirty="0"/>
          </a:p>
        </p:txBody>
      </p:sp>
      <p:sp>
        <p:nvSpPr>
          <p:cNvPr id="21" name="Rectangle 20">
            <a:extLst>
              <a:ext uri="{FF2B5EF4-FFF2-40B4-BE49-F238E27FC236}">
                <a16:creationId xmlns:a16="http://schemas.microsoft.com/office/drawing/2014/main" id="{E60B1E61-ADD6-4D59-BEAB-70BEB90EF4CE}"/>
              </a:ext>
            </a:extLst>
          </p:cNvPr>
          <p:cNvSpPr/>
          <p:nvPr/>
        </p:nvSpPr>
        <p:spPr>
          <a:xfrm>
            <a:off x="5292134" y="3710250"/>
            <a:ext cx="885825" cy="870654"/>
          </a:xfrm>
          <a:prstGeom prst="rect">
            <a:avLst/>
          </a:prstGeom>
          <a:solidFill>
            <a:srgbClr val="FFC000"/>
          </a:solid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b="1" dirty="0"/>
              <a:t>2</a:t>
            </a:r>
          </a:p>
        </p:txBody>
      </p:sp>
      <p:sp>
        <p:nvSpPr>
          <p:cNvPr id="22" name="Oval 21">
            <a:extLst>
              <a:ext uri="{FF2B5EF4-FFF2-40B4-BE49-F238E27FC236}">
                <a16:creationId xmlns:a16="http://schemas.microsoft.com/office/drawing/2014/main" id="{C8E48740-2983-48DC-AB32-4ABBA2E7EC77}"/>
              </a:ext>
            </a:extLst>
          </p:cNvPr>
          <p:cNvSpPr/>
          <p:nvPr/>
        </p:nvSpPr>
        <p:spPr>
          <a:xfrm>
            <a:off x="4678811" y="4379999"/>
            <a:ext cx="295275" cy="316629"/>
          </a:xfrm>
          <a:prstGeom prst="ellipse">
            <a:avLst/>
          </a:prstGeom>
          <a:solidFill>
            <a:srgbClr val="00B050"/>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b="1" dirty="0">
                <a:solidFill>
                  <a:srgbClr val="FFFF00"/>
                </a:solidFill>
              </a:rPr>
              <a:t>1</a:t>
            </a:r>
          </a:p>
        </p:txBody>
      </p:sp>
      <p:sp>
        <p:nvSpPr>
          <p:cNvPr id="23" name="Oval 22">
            <a:extLst>
              <a:ext uri="{FF2B5EF4-FFF2-40B4-BE49-F238E27FC236}">
                <a16:creationId xmlns:a16="http://schemas.microsoft.com/office/drawing/2014/main" id="{45889ADD-4EC8-40C8-B127-59A270B4B3B4}"/>
              </a:ext>
            </a:extLst>
          </p:cNvPr>
          <p:cNvSpPr/>
          <p:nvPr/>
        </p:nvSpPr>
        <p:spPr>
          <a:xfrm>
            <a:off x="5587408" y="4001915"/>
            <a:ext cx="295275" cy="316629"/>
          </a:xfrm>
          <a:prstGeom prst="ellipse">
            <a:avLst/>
          </a:prstGeom>
          <a:solidFill>
            <a:srgbClr val="00B050"/>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b="1" dirty="0">
                <a:solidFill>
                  <a:srgbClr val="FFFF00"/>
                </a:solidFill>
              </a:rPr>
              <a:t>2</a:t>
            </a:r>
          </a:p>
        </p:txBody>
      </p:sp>
      <p:sp>
        <p:nvSpPr>
          <p:cNvPr id="24" name="Rectangle 23">
            <a:extLst>
              <a:ext uri="{FF2B5EF4-FFF2-40B4-BE49-F238E27FC236}">
                <a16:creationId xmlns:a16="http://schemas.microsoft.com/office/drawing/2014/main" id="{68D3D021-6DBD-44B8-99CD-D64656A318B8}"/>
              </a:ext>
            </a:extLst>
          </p:cNvPr>
          <p:cNvSpPr/>
          <p:nvPr/>
        </p:nvSpPr>
        <p:spPr>
          <a:xfrm>
            <a:off x="5122718" y="4133754"/>
            <a:ext cx="295275" cy="288361"/>
          </a:xfrm>
          <a:prstGeom prst="rect">
            <a:avLst/>
          </a:prstGeom>
          <a:solidFill>
            <a:schemeClr val="accent4">
              <a:lumMod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dirty="0"/>
              <a:t>1</a:t>
            </a:r>
          </a:p>
        </p:txBody>
      </p:sp>
      <p:sp>
        <p:nvSpPr>
          <p:cNvPr id="26" name="Oval 25">
            <a:extLst>
              <a:ext uri="{FF2B5EF4-FFF2-40B4-BE49-F238E27FC236}">
                <a16:creationId xmlns:a16="http://schemas.microsoft.com/office/drawing/2014/main" id="{03FDBA40-55E8-4B79-80EE-AFED225E67CC}"/>
              </a:ext>
            </a:extLst>
          </p:cNvPr>
          <p:cNvSpPr/>
          <p:nvPr/>
        </p:nvSpPr>
        <p:spPr>
          <a:xfrm>
            <a:off x="8556696" y="4063370"/>
            <a:ext cx="295275" cy="316629"/>
          </a:xfrm>
          <a:prstGeom prst="ellipse">
            <a:avLst/>
          </a:prstGeom>
          <a:solidFill>
            <a:srgbClr val="00B050"/>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b="1" dirty="0">
                <a:solidFill>
                  <a:srgbClr val="FFFF00"/>
                </a:solidFill>
              </a:rPr>
              <a:t>1</a:t>
            </a:r>
          </a:p>
        </p:txBody>
      </p:sp>
      <p:sp>
        <p:nvSpPr>
          <p:cNvPr id="27" name="Oval 26">
            <a:extLst>
              <a:ext uri="{FF2B5EF4-FFF2-40B4-BE49-F238E27FC236}">
                <a16:creationId xmlns:a16="http://schemas.microsoft.com/office/drawing/2014/main" id="{A4DCFD16-CC74-4259-A8B7-0DE4B1A797BF}"/>
              </a:ext>
            </a:extLst>
          </p:cNvPr>
          <p:cNvSpPr/>
          <p:nvPr/>
        </p:nvSpPr>
        <p:spPr>
          <a:xfrm>
            <a:off x="9813559" y="3931694"/>
            <a:ext cx="295275" cy="316629"/>
          </a:xfrm>
          <a:prstGeom prst="ellipse">
            <a:avLst/>
          </a:prstGeom>
          <a:solidFill>
            <a:srgbClr val="00B050"/>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b="1" dirty="0">
                <a:solidFill>
                  <a:srgbClr val="FFFF00"/>
                </a:solidFill>
              </a:rPr>
              <a:t>2</a:t>
            </a:r>
          </a:p>
        </p:txBody>
      </p:sp>
      <p:cxnSp>
        <p:nvCxnSpPr>
          <p:cNvPr id="9" name="Straight Connector 8">
            <a:extLst>
              <a:ext uri="{FF2B5EF4-FFF2-40B4-BE49-F238E27FC236}">
                <a16:creationId xmlns:a16="http://schemas.microsoft.com/office/drawing/2014/main" id="{EF004760-373A-4A24-AEDA-429F47AB4158}"/>
              </a:ext>
            </a:extLst>
          </p:cNvPr>
          <p:cNvCxnSpPr>
            <a:stCxn id="26" idx="6"/>
            <a:endCxn id="27" idx="2"/>
          </p:cNvCxnSpPr>
          <p:nvPr/>
        </p:nvCxnSpPr>
        <p:spPr>
          <a:xfrm flipV="1">
            <a:off x="8851971" y="4090009"/>
            <a:ext cx="961588" cy="13167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5D9A036A-DF34-4CDB-8535-4674B5451B5F}"/>
              </a:ext>
            </a:extLst>
          </p:cNvPr>
          <p:cNvSpPr/>
          <p:nvPr/>
        </p:nvSpPr>
        <p:spPr>
          <a:xfrm>
            <a:off x="9127206" y="3991301"/>
            <a:ext cx="295275" cy="288361"/>
          </a:xfrm>
          <a:prstGeom prst="rect">
            <a:avLst/>
          </a:prstGeom>
          <a:solidFill>
            <a:schemeClr val="accent4">
              <a:lumMod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dirty="0"/>
              <a:t>1</a:t>
            </a:r>
          </a:p>
        </p:txBody>
      </p:sp>
      <p:sp>
        <p:nvSpPr>
          <p:cNvPr id="29" name="Rectangle 28">
            <a:extLst>
              <a:ext uri="{FF2B5EF4-FFF2-40B4-BE49-F238E27FC236}">
                <a16:creationId xmlns:a16="http://schemas.microsoft.com/office/drawing/2014/main" id="{73A11AD8-2BF2-4817-911A-E6F501C34D55}"/>
              </a:ext>
            </a:extLst>
          </p:cNvPr>
          <p:cNvSpPr/>
          <p:nvPr/>
        </p:nvSpPr>
        <p:spPr>
          <a:xfrm>
            <a:off x="4452414" y="5579187"/>
            <a:ext cx="885825" cy="1026843"/>
          </a:xfrm>
          <a:prstGeom prst="rect">
            <a:avLst/>
          </a:prstGeom>
          <a:solidFill>
            <a:srgbClr val="FF0000"/>
          </a:solid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b="1" dirty="0"/>
          </a:p>
        </p:txBody>
      </p:sp>
      <p:sp>
        <p:nvSpPr>
          <p:cNvPr id="30" name="Rectangle 29">
            <a:extLst>
              <a:ext uri="{FF2B5EF4-FFF2-40B4-BE49-F238E27FC236}">
                <a16:creationId xmlns:a16="http://schemas.microsoft.com/office/drawing/2014/main" id="{03DB7853-2833-4B71-948B-A9BA152A44FF}"/>
              </a:ext>
            </a:extLst>
          </p:cNvPr>
          <p:cNvSpPr/>
          <p:nvPr/>
        </p:nvSpPr>
        <p:spPr>
          <a:xfrm>
            <a:off x="5156513" y="5170397"/>
            <a:ext cx="885825" cy="870654"/>
          </a:xfrm>
          <a:prstGeom prst="rect">
            <a:avLst/>
          </a:prstGeom>
          <a:solidFill>
            <a:srgbClr val="FFC000"/>
          </a:solid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b="1" dirty="0"/>
          </a:p>
        </p:txBody>
      </p:sp>
      <p:sp>
        <p:nvSpPr>
          <p:cNvPr id="31" name="Oval 30">
            <a:extLst>
              <a:ext uri="{FF2B5EF4-FFF2-40B4-BE49-F238E27FC236}">
                <a16:creationId xmlns:a16="http://schemas.microsoft.com/office/drawing/2014/main" id="{46C4222C-AA4C-40A8-8AB2-9645FEDA0240}"/>
              </a:ext>
            </a:extLst>
          </p:cNvPr>
          <p:cNvSpPr/>
          <p:nvPr/>
        </p:nvSpPr>
        <p:spPr>
          <a:xfrm>
            <a:off x="4509188" y="5902483"/>
            <a:ext cx="295275" cy="316629"/>
          </a:xfrm>
          <a:prstGeom prst="ellipse">
            <a:avLst/>
          </a:prstGeom>
          <a:solidFill>
            <a:srgbClr val="00B050"/>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b="1" dirty="0">
                <a:solidFill>
                  <a:srgbClr val="FFFF00"/>
                </a:solidFill>
              </a:rPr>
              <a:t>1</a:t>
            </a:r>
          </a:p>
        </p:txBody>
      </p:sp>
      <p:sp>
        <p:nvSpPr>
          <p:cNvPr id="32" name="Oval 31">
            <a:extLst>
              <a:ext uri="{FF2B5EF4-FFF2-40B4-BE49-F238E27FC236}">
                <a16:creationId xmlns:a16="http://schemas.microsoft.com/office/drawing/2014/main" id="{68CC60F2-E02B-4BA9-88B5-23C444751A68}"/>
              </a:ext>
            </a:extLst>
          </p:cNvPr>
          <p:cNvSpPr/>
          <p:nvPr/>
        </p:nvSpPr>
        <p:spPr>
          <a:xfrm>
            <a:off x="5451788" y="5420873"/>
            <a:ext cx="295275" cy="316629"/>
          </a:xfrm>
          <a:prstGeom prst="ellipse">
            <a:avLst/>
          </a:prstGeom>
          <a:solidFill>
            <a:srgbClr val="00B050"/>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b="1" dirty="0">
                <a:solidFill>
                  <a:srgbClr val="FFFF00"/>
                </a:solidFill>
              </a:rPr>
              <a:t>2</a:t>
            </a:r>
          </a:p>
        </p:txBody>
      </p:sp>
      <p:sp>
        <p:nvSpPr>
          <p:cNvPr id="33" name="Rectangle 32">
            <a:extLst>
              <a:ext uri="{FF2B5EF4-FFF2-40B4-BE49-F238E27FC236}">
                <a16:creationId xmlns:a16="http://schemas.microsoft.com/office/drawing/2014/main" id="{1C2F5DAA-87BE-4E19-AB61-542B06F880E5}"/>
              </a:ext>
            </a:extLst>
          </p:cNvPr>
          <p:cNvSpPr/>
          <p:nvPr/>
        </p:nvSpPr>
        <p:spPr>
          <a:xfrm>
            <a:off x="4986106" y="5671247"/>
            <a:ext cx="295275" cy="288361"/>
          </a:xfrm>
          <a:prstGeom prst="rect">
            <a:avLst/>
          </a:prstGeom>
          <a:solidFill>
            <a:schemeClr val="accent4">
              <a:lumMod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dirty="0"/>
              <a:t>1</a:t>
            </a:r>
          </a:p>
        </p:txBody>
      </p:sp>
      <p:sp>
        <p:nvSpPr>
          <p:cNvPr id="34" name="Rectangle 33">
            <a:extLst>
              <a:ext uri="{FF2B5EF4-FFF2-40B4-BE49-F238E27FC236}">
                <a16:creationId xmlns:a16="http://schemas.microsoft.com/office/drawing/2014/main" id="{EF22BDEB-5CB3-491A-A095-15A6BC092442}"/>
              </a:ext>
            </a:extLst>
          </p:cNvPr>
          <p:cNvSpPr/>
          <p:nvPr/>
        </p:nvSpPr>
        <p:spPr>
          <a:xfrm>
            <a:off x="5093781" y="6060798"/>
            <a:ext cx="1454424" cy="675409"/>
          </a:xfrm>
          <a:prstGeom prst="rect">
            <a:avLst/>
          </a:prstGeom>
          <a:solidFill>
            <a:srgbClr val="0070C0"/>
          </a:solid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b="1" dirty="0"/>
          </a:p>
        </p:txBody>
      </p:sp>
      <p:sp>
        <p:nvSpPr>
          <p:cNvPr id="35" name="Rectangle 34">
            <a:extLst>
              <a:ext uri="{FF2B5EF4-FFF2-40B4-BE49-F238E27FC236}">
                <a16:creationId xmlns:a16="http://schemas.microsoft.com/office/drawing/2014/main" id="{B78367DC-F0D4-498F-8203-0C08F920BF0D}"/>
              </a:ext>
            </a:extLst>
          </p:cNvPr>
          <p:cNvSpPr/>
          <p:nvPr/>
        </p:nvSpPr>
        <p:spPr>
          <a:xfrm>
            <a:off x="4952101" y="6195098"/>
            <a:ext cx="295275" cy="288361"/>
          </a:xfrm>
          <a:prstGeom prst="rect">
            <a:avLst/>
          </a:prstGeom>
          <a:solidFill>
            <a:schemeClr val="accent4">
              <a:lumMod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dirty="0"/>
              <a:t>2</a:t>
            </a:r>
          </a:p>
        </p:txBody>
      </p:sp>
      <p:sp>
        <p:nvSpPr>
          <p:cNvPr id="36" name="Rectangle 35">
            <a:extLst>
              <a:ext uri="{FF2B5EF4-FFF2-40B4-BE49-F238E27FC236}">
                <a16:creationId xmlns:a16="http://schemas.microsoft.com/office/drawing/2014/main" id="{D423DE8A-43F2-40A9-AFA9-987E9FF99074}"/>
              </a:ext>
            </a:extLst>
          </p:cNvPr>
          <p:cNvSpPr/>
          <p:nvPr/>
        </p:nvSpPr>
        <p:spPr>
          <a:xfrm>
            <a:off x="5548075" y="5930396"/>
            <a:ext cx="295275" cy="288361"/>
          </a:xfrm>
          <a:prstGeom prst="rect">
            <a:avLst/>
          </a:prstGeom>
          <a:solidFill>
            <a:schemeClr val="accent4">
              <a:lumMod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dirty="0"/>
              <a:t>3</a:t>
            </a:r>
          </a:p>
        </p:txBody>
      </p:sp>
      <p:sp>
        <p:nvSpPr>
          <p:cNvPr id="37" name="Oval 36">
            <a:extLst>
              <a:ext uri="{FF2B5EF4-FFF2-40B4-BE49-F238E27FC236}">
                <a16:creationId xmlns:a16="http://schemas.microsoft.com/office/drawing/2014/main" id="{D394F434-9CC1-4C1A-9B01-FC00F847DC1C}"/>
              </a:ext>
            </a:extLst>
          </p:cNvPr>
          <p:cNvSpPr/>
          <p:nvPr/>
        </p:nvSpPr>
        <p:spPr>
          <a:xfrm>
            <a:off x="5811467" y="6270173"/>
            <a:ext cx="295275" cy="316629"/>
          </a:xfrm>
          <a:prstGeom prst="ellipse">
            <a:avLst/>
          </a:prstGeom>
          <a:solidFill>
            <a:srgbClr val="00B050"/>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b="1" dirty="0">
                <a:solidFill>
                  <a:srgbClr val="FFFF00"/>
                </a:solidFill>
              </a:rPr>
              <a:t>3</a:t>
            </a:r>
          </a:p>
        </p:txBody>
      </p:sp>
      <p:sp>
        <p:nvSpPr>
          <p:cNvPr id="38" name="Oval 37">
            <a:extLst>
              <a:ext uri="{FF2B5EF4-FFF2-40B4-BE49-F238E27FC236}">
                <a16:creationId xmlns:a16="http://schemas.microsoft.com/office/drawing/2014/main" id="{ACAA4E73-F7E7-458B-ABEA-E52FBB5016A2}"/>
              </a:ext>
            </a:extLst>
          </p:cNvPr>
          <p:cNvSpPr/>
          <p:nvPr/>
        </p:nvSpPr>
        <p:spPr>
          <a:xfrm>
            <a:off x="8546790" y="5493541"/>
            <a:ext cx="295275" cy="316629"/>
          </a:xfrm>
          <a:prstGeom prst="ellipse">
            <a:avLst/>
          </a:prstGeom>
          <a:solidFill>
            <a:srgbClr val="00B050"/>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b="1" dirty="0">
                <a:solidFill>
                  <a:srgbClr val="FFFF00"/>
                </a:solidFill>
              </a:rPr>
              <a:t>1</a:t>
            </a:r>
          </a:p>
        </p:txBody>
      </p:sp>
      <p:sp>
        <p:nvSpPr>
          <p:cNvPr id="39" name="Oval 38">
            <a:extLst>
              <a:ext uri="{FF2B5EF4-FFF2-40B4-BE49-F238E27FC236}">
                <a16:creationId xmlns:a16="http://schemas.microsoft.com/office/drawing/2014/main" id="{98479F2C-D36B-4EBD-8881-9F60DC74D91C}"/>
              </a:ext>
            </a:extLst>
          </p:cNvPr>
          <p:cNvSpPr/>
          <p:nvPr/>
        </p:nvSpPr>
        <p:spPr>
          <a:xfrm>
            <a:off x="9803653" y="5361865"/>
            <a:ext cx="295275" cy="316629"/>
          </a:xfrm>
          <a:prstGeom prst="ellipse">
            <a:avLst/>
          </a:prstGeom>
          <a:solidFill>
            <a:srgbClr val="00B050"/>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b="1" dirty="0">
                <a:solidFill>
                  <a:srgbClr val="FFFF00"/>
                </a:solidFill>
              </a:rPr>
              <a:t>2</a:t>
            </a:r>
          </a:p>
        </p:txBody>
      </p:sp>
      <p:cxnSp>
        <p:nvCxnSpPr>
          <p:cNvPr id="40" name="Straight Connector 39">
            <a:extLst>
              <a:ext uri="{FF2B5EF4-FFF2-40B4-BE49-F238E27FC236}">
                <a16:creationId xmlns:a16="http://schemas.microsoft.com/office/drawing/2014/main" id="{BCDB8943-9713-4F0A-A88A-CAF93BE85D6C}"/>
              </a:ext>
            </a:extLst>
          </p:cNvPr>
          <p:cNvCxnSpPr>
            <a:stCxn id="38" idx="6"/>
            <a:endCxn id="39" idx="2"/>
          </p:cNvCxnSpPr>
          <p:nvPr/>
        </p:nvCxnSpPr>
        <p:spPr>
          <a:xfrm flipV="1">
            <a:off x="8842065" y="5520180"/>
            <a:ext cx="961588" cy="13167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43222E65-C921-4BAD-8E5C-4586EDB60084}"/>
              </a:ext>
            </a:extLst>
          </p:cNvPr>
          <p:cNvSpPr/>
          <p:nvPr/>
        </p:nvSpPr>
        <p:spPr>
          <a:xfrm>
            <a:off x="9117300" y="5421472"/>
            <a:ext cx="295275" cy="288361"/>
          </a:xfrm>
          <a:prstGeom prst="rect">
            <a:avLst/>
          </a:prstGeom>
          <a:solidFill>
            <a:schemeClr val="accent4">
              <a:lumMod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dirty="0"/>
              <a:t>1</a:t>
            </a:r>
          </a:p>
        </p:txBody>
      </p:sp>
      <p:sp>
        <p:nvSpPr>
          <p:cNvPr id="42" name="Oval 41">
            <a:extLst>
              <a:ext uri="{FF2B5EF4-FFF2-40B4-BE49-F238E27FC236}">
                <a16:creationId xmlns:a16="http://schemas.microsoft.com/office/drawing/2014/main" id="{71BD5285-1518-43B7-B52E-6532C1251C6A}"/>
              </a:ext>
            </a:extLst>
          </p:cNvPr>
          <p:cNvSpPr/>
          <p:nvPr/>
        </p:nvSpPr>
        <p:spPr>
          <a:xfrm>
            <a:off x="9256493" y="6193222"/>
            <a:ext cx="295275" cy="316629"/>
          </a:xfrm>
          <a:prstGeom prst="ellipse">
            <a:avLst/>
          </a:prstGeom>
          <a:solidFill>
            <a:srgbClr val="00B050"/>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b="1" dirty="0">
                <a:solidFill>
                  <a:srgbClr val="FFFF00"/>
                </a:solidFill>
              </a:rPr>
              <a:t>3</a:t>
            </a:r>
          </a:p>
        </p:txBody>
      </p:sp>
      <p:cxnSp>
        <p:nvCxnSpPr>
          <p:cNvPr id="43" name="Straight Connector 42">
            <a:extLst>
              <a:ext uri="{FF2B5EF4-FFF2-40B4-BE49-F238E27FC236}">
                <a16:creationId xmlns:a16="http://schemas.microsoft.com/office/drawing/2014/main" id="{7BB2123A-678B-424D-A265-D50FC8D607D5}"/>
              </a:ext>
            </a:extLst>
          </p:cNvPr>
          <p:cNvCxnSpPr>
            <a:cxnSpLocks/>
            <a:stCxn id="38" idx="5"/>
            <a:endCxn id="42" idx="2"/>
          </p:cNvCxnSpPr>
          <p:nvPr/>
        </p:nvCxnSpPr>
        <p:spPr>
          <a:xfrm>
            <a:off x="8798823" y="5763801"/>
            <a:ext cx="457670" cy="58773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0335B03D-FE83-438B-AD32-AB18DF792D61}"/>
              </a:ext>
            </a:extLst>
          </p:cNvPr>
          <p:cNvCxnSpPr>
            <a:cxnSpLocks/>
            <a:stCxn id="42" idx="6"/>
            <a:endCxn id="39" idx="4"/>
          </p:cNvCxnSpPr>
          <p:nvPr/>
        </p:nvCxnSpPr>
        <p:spPr>
          <a:xfrm flipV="1">
            <a:off x="9551768" y="5678494"/>
            <a:ext cx="399523" cy="67304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9" name="Rectangle 48">
            <a:extLst>
              <a:ext uri="{FF2B5EF4-FFF2-40B4-BE49-F238E27FC236}">
                <a16:creationId xmlns:a16="http://schemas.microsoft.com/office/drawing/2014/main" id="{8BBFFB61-457B-49DC-AEAE-7CC031D1A058}"/>
              </a:ext>
            </a:extLst>
          </p:cNvPr>
          <p:cNvSpPr/>
          <p:nvPr/>
        </p:nvSpPr>
        <p:spPr>
          <a:xfrm>
            <a:off x="8798823" y="5896870"/>
            <a:ext cx="295275" cy="288361"/>
          </a:xfrm>
          <a:prstGeom prst="rect">
            <a:avLst/>
          </a:prstGeom>
          <a:solidFill>
            <a:schemeClr val="accent4">
              <a:lumMod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dirty="0"/>
              <a:t>2</a:t>
            </a:r>
          </a:p>
        </p:txBody>
      </p:sp>
      <p:sp>
        <p:nvSpPr>
          <p:cNvPr id="50" name="Rectangle 49">
            <a:extLst>
              <a:ext uri="{FF2B5EF4-FFF2-40B4-BE49-F238E27FC236}">
                <a16:creationId xmlns:a16="http://schemas.microsoft.com/office/drawing/2014/main" id="{A5E3651F-16A8-400E-802C-6A062F93B9AB}"/>
              </a:ext>
            </a:extLst>
          </p:cNvPr>
          <p:cNvSpPr/>
          <p:nvPr/>
        </p:nvSpPr>
        <p:spPr>
          <a:xfrm>
            <a:off x="9656015" y="5863345"/>
            <a:ext cx="295275" cy="288361"/>
          </a:xfrm>
          <a:prstGeom prst="rect">
            <a:avLst/>
          </a:prstGeom>
          <a:solidFill>
            <a:schemeClr val="accent4">
              <a:lumMod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dirty="0"/>
              <a:t>3</a:t>
            </a:r>
          </a:p>
        </p:txBody>
      </p:sp>
      <p:pic>
        <p:nvPicPr>
          <p:cNvPr id="66" name="Picture 3">
            <a:extLst>
              <a:ext uri="{FF2B5EF4-FFF2-40B4-BE49-F238E27FC236}">
                <a16:creationId xmlns:a16="http://schemas.microsoft.com/office/drawing/2014/main" id="{9630ADBD-150C-4693-B96B-214BFAB426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26356" y="143135"/>
            <a:ext cx="4903206" cy="1838702"/>
          </a:xfrm>
          <a:prstGeom prst="rect">
            <a:avLst/>
          </a:prstGeom>
          <a:noFill/>
          <a:extLst>
            <a:ext uri="{909E8E84-426E-40DD-AFC4-6F175D3DCCD1}">
              <a14:hiddenFill xmlns:a14="http://schemas.microsoft.com/office/drawing/2010/main">
                <a:solidFill>
                  <a:srgbClr val="FFFFFF"/>
                </a:solidFill>
              </a14:hiddenFill>
            </a:ext>
          </a:extLst>
        </p:spPr>
      </p:pic>
      <p:sp>
        <p:nvSpPr>
          <p:cNvPr id="67" name="Rectangle 66">
            <a:extLst>
              <a:ext uri="{FF2B5EF4-FFF2-40B4-BE49-F238E27FC236}">
                <a16:creationId xmlns:a16="http://schemas.microsoft.com/office/drawing/2014/main" id="{FB1B092B-7665-4E81-BC55-F576DA47E4FB}"/>
              </a:ext>
            </a:extLst>
          </p:cNvPr>
          <p:cNvSpPr/>
          <p:nvPr/>
        </p:nvSpPr>
        <p:spPr>
          <a:xfrm>
            <a:off x="8416624" y="224837"/>
            <a:ext cx="3747408" cy="923330"/>
          </a:xfrm>
          <a:prstGeom prst="rect">
            <a:avLst/>
          </a:prstGeom>
        </p:spPr>
        <p:txBody>
          <a:bodyPr wrap="square">
            <a:spAutoFit/>
          </a:bodyPr>
          <a:lstStyle/>
          <a:p>
            <a:r>
              <a:rPr lang="en-US" dirty="0"/>
              <a:t>A map with four regions, and the corresponding planar graph with four vertices.</a:t>
            </a:r>
            <a:endParaRPr lang="sv-SE" dirty="0"/>
          </a:p>
        </p:txBody>
      </p:sp>
    </p:spTree>
    <p:extLst>
      <p:ext uri="{BB962C8B-B14F-4D97-AF65-F5344CB8AC3E}">
        <p14:creationId xmlns:p14="http://schemas.microsoft.com/office/powerpoint/2010/main" val="31042989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779EB729-BE9C-425E-A3A5-C2B23735E5AB}"/>
              </a:ext>
            </a:extLst>
          </p:cNvPr>
          <p:cNvSpPr>
            <a:spLocks noGrp="1"/>
          </p:cNvSpPr>
          <p:nvPr>
            <p:ph type="title"/>
          </p:nvPr>
        </p:nvSpPr>
        <p:spPr>
          <a:xfrm>
            <a:off x="660040" y="2767106"/>
            <a:ext cx="3309523" cy="3071906"/>
          </a:xfrm>
        </p:spPr>
        <p:txBody>
          <a:bodyPr vert="horz" lIns="91440" tIns="45720" rIns="91440" bIns="45720" rtlCol="0" anchor="t">
            <a:normAutofit fontScale="90000"/>
          </a:bodyPr>
          <a:lstStyle/>
          <a:p>
            <a:r>
              <a:rPr lang="sv-SE" sz="4000" dirty="0">
                <a:solidFill>
                  <a:srgbClr val="FFFFFF"/>
                </a:solidFill>
              </a:rPr>
              <a:t>WHY NEEDS TOPOLOGY</a:t>
            </a:r>
            <a:br>
              <a:rPr lang="sv-SE" sz="4000" dirty="0">
                <a:solidFill>
                  <a:srgbClr val="FFFFFF"/>
                </a:solidFill>
              </a:rPr>
            </a:br>
            <a:r>
              <a:rPr lang="sv-SE" sz="4000" dirty="0">
                <a:solidFill>
                  <a:srgbClr val="FFFFFF"/>
                </a:solidFill>
              </a:rPr>
              <a:t>-Four color theorem (Fyrfärgssatsen)</a:t>
            </a:r>
            <a:endParaRPr lang="en-US" sz="4000" dirty="0">
              <a:solidFill>
                <a:srgbClr val="FFFFFF"/>
              </a:solidFill>
            </a:endParaRPr>
          </a:p>
        </p:txBody>
      </p:sp>
      <p:pic>
        <p:nvPicPr>
          <p:cNvPr id="5" name="Content Placeholder 4">
            <a:extLst>
              <a:ext uri="{FF2B5EF4-FFF2-40B4-BE49-F238E27FC236}">
                <a16:creationId xmlns:a16="http://schemas.microsoft.com/office/drawing/2014/main" id="{66746248-B20B-49A4-AA0A-A7BDAA4104DD}"/>
              </a:ext>
            </a:extLst>
          </p:cNvPr>
          <p:cNvPicPr>
            <a:picLocks noGrp="1" noChangeAspect="1"/>
          </p:cNvPicPr>
          <p:nvPr>
            <p:ph idx="1"/>
          </p:nvPr>
        </p:nvPicPr>
        <p:blipFill>
          <a:blip r:embed="rId2">
            <a:lum bright="70000" contrast="-70000"/>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887026" y="634103"/>
            <a:ext cx="870654" cy="870654"/>
          </a:xfrm>
          <a:prstGeom prst="rect">
            <a:avLst/>
          </a:prstGeom>
        </p:spPr>
      </p:pic>
      <p:sp>
        <p:nvSpPr>
          <p:cNvPr id="63" name="Rectangle 62">
            <a:extLst>
              <a:ext uri="{FF2B5EF4-FFF2-40B4-BE49-F238E27FC236}">
                <a16:creationId xmlns:a16="http://schemas.microsoft.com/office/drawing/2014/main" id="{74A3ACCC-E401-4860-9BD0-51816BBF8081}"/>
              </a:ext>
            </a:extLst>
          </p:cNvPr>
          <p:cNvSpPr/>
          <p:nvPr/>
        </p:nvSpPr>
        <p:spPr>
          <a:xfrm>
            <a:off x="4212498" y="147328"/>
            <a:ext cx="2875245" cy="2397140"/>
          </a:xfrm>
          <a:prstGeom prst="rect">
            <a:avLst/>
          </a:prstGeom>
          <a:solidFill>
            <a:srgbClr val="00B050"/>
          </a:solid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b="1" dirty="0"/>
          </a:p>
        </p:txBody>
      </p:sp>
      <p:sp>
        <p:nvSpPr>
          <p:cNvPr id="51" name="Rectangle 50">
            <a:extLst>
              <a:ext uri="{FF2B5EF4-FFF2-40B4-BE49-F238E27FC236}">
                <a16:creationId xmlns:a16="http://schemas.microsoft.com/office/drawing/2014/main" id="{8CBA288A-24C7-44D7-94B7-7F847BD79253}"/>
              </a:ext>
            </a:extLst>
          </p:cNvPr>
          <p:cNvSpPr/>
          <p:nvPr/>
        </p:nvSpPr>
        <p:spPr>
          <a:xfrm>
            <a:off x="4551767" y="997982"/>
            <a:ext cx="885825" cy="1026843"/>
          </a:xfrm>
          <a:prstGeom prst="rect">
            <a:avLst/>
          </a:prstGeom>
          <a:solidFill>
            <a:srgbClr val="FF0000"/>
          </a:solid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b="1" dirty="0"/>
          </a:p>
        </p:txBody>
      </p:sp>
      <p:sp>
        <p:nvSpPr>
          <p:cNvPr id="52" name="Rectangle 51">
            <a:extLst>
              <a:ext uri="{FF2B5EF4-FFF2-40B4-BE49-F238E27FC236}">
                <a16:creationId xmlns:a16="http://schemas.microsoft.com/office/drawing/2014/main" id="{7BC50C85-3FEB-4965-9DC6-6910AC99E23D}"/>
              </a:ext>
            </a:extLst>
          </p:cNvPr>
          <p:cNvSpPr/>
          <p:nvPr/>
        </p:nvSpPr>
        <p:spPr>
          <a:xfrm>
            <a:off x="5255866" y="589192"/>
            <a:ext cx="885825" cy="870654"/>
          </a:xfrm>
          <a:prstGeom prst="rect">
            <a:avLst/>
          </a:prstGeom>
          <a:solidFill>
            <a:srgbClr val="FFC000"/>
          </a:solid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b="1" dirty="0"/>
          </a:p>
        </p:txBody>
      </p:sp>
      <p:sp>
        <p:nvSpPr>
          <p:cNvPr id="53" name="Oval 52">
            <a:extLst>
              <a:ext uri="{FF2B5EF4-FFF2-40B4-BE49-F238E27FC236}">
                <a16:creationId xmlns:a16="http://schemas.microsoft.com/office/drawing/2014/main" id="{9CA22F4C-E450-4D3F-9EAC-4EE48A84580F}"/>
              </a:ext>
            </a:extLst>
          </p:cNvPr>
          <p:cNvSpPr/>
          <p:nvPr/>
        </p:nvSpPr>
        <p:spPr>
          <a:xfrm>
            <a:off x="4608541" y="1321278"/>
            <a:ext cx="295275" cy="316629"/>
          </a:xfrm>
          <a:prstGeom prst="ellipse">
            <a:avLst/>
          </a:prstGeom>
          <a:solidFill>
            <a:srgbClr val="00B050"/>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b="1" dirty="0">
                <a:solidFill>
                  <a:srgbClr val="FFFF00"/>
                </a:solidFill>
              </a:rPr>
              <a:t>1</a:t>
            </a:r>
          </a:p>
        </p:txBody>
      </p:sp>
      <p:sp>
        <p:nvSpPr>
          <p:cNvPr id="54" name="Oval 53">
            <a:extLst>
              <a:ext uri="{FF2B5EF4-FFF2-40B4-BE49-F238E27FC236}">
                <a16:creationId xmlns:a16="http://schemas.microsoft.com/office/drawing/2014/main" id="{3A7FABB1-AC66-4DE5-BBF0-8619685CA62F}"/>
              </a:ext>
            </a:extLst>
          </p:cNvPr>
          <p:cNvSpPr/>
          <p:nvPr/>
        </p:nvSpPr>
        <p:spPr>
          <a:xfrm>
            <a:off x="5551141" y="839668"/>
            <a:ext cx="295275" cy="316629"/>
          </a:xfrm>
          <a:prstGeom prst="ellipse">
            <a:avLst/>
          </a:prstGeom>
          <a:solidFill>
            <a:srgbClr val="00B050"/>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b="1" dirty="0">
                <a:solidFill>
                  <a:srgbClr val="FFFF00"/>
                </a:solidFill>
              </a:rPr>
              <a:t>2</a:t>
            </a:r>
          </a:p>
        </p:txBody>
      </p:sp>
      <p:sp>
        <p:nvSpPr>
          <p:cNvPr id="55" name="Rectangle 54">
            <a:extLst>
              <a:ext uri="{FF2B5EF4-FFF2-40B4-BE49-F238E27FC236}">
                <a16:creationId xmlns:a16="http://schemas.microsoft.com/office/drawing/2014/main" id="{336F5587-3745-4126-86EF-33A7C3E47B22}"/>
              </a:ext>
            </a:extLst>
          </p:cNvPr>
          <p:cNvSpPr/>
          <p:nvPr/>
        </p:nvSpPr>
        <p:spPr>
          <a:xfrm>
            <a:off x="5085459" y="1090042"/>
            <a:ext cx="295275" cy="288361"/>
          </a:xfrm>
          <a:prstGeom prst="rect">
            <a:avLst/>
          </a:prstGeom>
          <a:solidFill>
            <a:schemeClr val="accent4">
              <a:lumMod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dirty="0"/>
              <a:t>1</a:t>
            </a:r>
          </a:p>
        </p:txBody>
      </p:sp>
      <p:sp>
        <p:nvSpPr>
          <p:cNvPr id="56" name="Rectangle 55">
            <a:extLst>
              <a:ext uri="{FF2B5EF4-FFF2-40B4-BE49-F238E27FC236}">
                <a16:creationId xmlns:a16="http://schemas.microsoft.com/office/drawing/2014/main" id="{82A96863-B4A5-436A-BA24-30FFE7E86521}"/>
              </a:ext>
            </a:extLst>
          </p:cNvPr>
          <p:cNvSpPr/>
          <p:nvPr/>
        </p:nvSpPr>
        <p:spPr>
          <a:xfrm>
            <a:off x="5193134" y="1479593"/>
            <a:ext cx="1454424" cy="675409"/>
          </a:xfrm>
          <a:prstGeom prst="rect">
            <a:avLst/>
          </a:prstGeom>
          <a:solidFill>
            <a:srgbClr val="0070C0"/>
          </a:solid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b="1" dirty="0"/>
          </a:p>
        </p:txBody>
      </p:sp>
      <p:sp>
        <p:nvSpPr>
          <p:cNvPr id="57" name="Rectangle 56">
            <a:extLst>
              <a:ext uri="{FF2B5EF4-FFF2-40B4-BE49-F238E27FC236}">
                <a16:creationId xmlns:a16="http://schemas.microsoft.com/office/drawing/2014/main" id="{7399970F-F39A-4439-8A18-DB16FDCB6F25}"/>
              </a:ext>
            </a:extLst>
          </p:cNvPr>
          <p:cNvSpPr/>
          <p:nvPr/>
        </p:nvSpPr>
        <p:spPr>
          <a:xfrm>
            <a:off x="5051454" y="1613893"/>
            <a:ext cx="295275" cy="288361"/>
          </a:xfrm>
          <a:prstGeom prst="rect">
            <a:avLst/>
          </a:prstGeom>
          <a:solidFill>
            <a:schemeClr val="accent4">
              <a:lumMod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dirty="0"/>
              <a:t>2</a:t>
            </a:r>
          </a:p>
        </p:txBody>
      </p:sp>
      <p:sp>
        <p:nvSpPr>
          <p:cNvPr id="58" name="Rectangle 57">
            <a:extLst>
              <a:ext uri="{FF2B5EF4-FFF2-40B4-BE49-F238E27FC236}">
                <a16:creationId xmlns:a16="http://schemas.microsoft.com/office/drawing/2014/main" id="{14708551-62B1-451F-887F-4320E79A31B1}"/>
              </a:ext>
            </a:extLst>
          </p:cNvPr>
          <p:cNvSpPr/>
          <p:nvPr/>
        </p:nvSpPr>
        <p:spPr>
          <a:xfrm>
            <a:off x="5647428" y="1349191"/>
            <a:ext cx="295275" cy="288361"/>
          </a:xfrm>
          <a:prstGeom prst="rect">
            <a:avLst/>
          </a:prstGeom>
          <a:solidFill>
            <a:schemeClr val="accent4">
              <a:lumMod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dirty="0"/>
              <a:t>3</a:t>
            </a:r>
          </a:p>
        </p:txBody>
      </p:sp>
      <p:sp>
        <p:nvSpPr>
          <p:cNvPr id="59" name="Oval 58">
            <a:extLst>
              <a:ext uri="{FF2B5EF4-FFF2-40B4-BE49-F238E27FC236}">
                <a16:creationId xmlns:a16="http://schemas.microsoft.com/office/drawing/2014/main" id="{E1E47C95-9C77-45E9-8529-12F1C4A5C908}"/>
              </a:ext>
            </a:extLst>
          </p:cNvPr>
          <p:cNvSpPr/>
          <p:nvPr/>
        </p:nvSpPr>
        <p:spPr>
          <a:xfrm>
            <a:off x="5910820" y="1688968"/>
            <a:ext cx="295275" cy="316629"/>
          </a:xfrm>
          <a:prstGeom prst="ellipse">
            <a:avLst/>
          </a:prstGeom>
          <a:solidFill>
            <a:srgbClr val="00B050"/>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b="1" dirty="0">
                <a:solidFill>
                  <a:srgbClr val="FFFF00"/>
                </a:solidFill>
              </a:rPr>
              <a:t>3</a:t>
            </a:r>
          </a:p>
        </p:txBody>
      </p:sp>
      <p:sp>
        <p:nvSpPr>
          <p:cNvPr id="65" name="Oval 64">
            <a:extLst>
              <a:ext uri="{FF2B5EF4-FFF2-40B4-BE49-F238E27FC236}">
                <a16:creationId xmlns:a16="http://schemas.microsoft.com/office/drawing/2014/main" id="{BD320CB9-5F2C-4771-8C87-064E02A37834}"/>
              </a:ext>
            </a:extLst>
          </p:cNvPr>
          <p:cNvSpPr/>
          <p:nvPr/>
        </p:nvSpPr>
        <p:spPr>
          <a:xfrm>
            <a:off x="4697028" y="353506"/>
            <a:ext cx="295275" cy="316629"/>
          </a:xfrm>
          <a:prstGeom prst="ellipse">
            <a:avLst/>
          </a:prstGeom>
          <a:solidFill>
            <a:srgbClr val="00B050"/>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b="1" dirty="0">
                <a:solidFill>
                  <a:srgbClr val="FFFF00"/>
                </a:solidFill>
              </a:rPr>
              <a:t>4</a:t>
            </a:r>
          </a:p>
        </p:txBody>
      </p:sp>
      <p:sp>
        <p:nvSpPr>
          <p:cNvPr id="60" name="Rectangle 59">
            <a:extLst>
              <a:ext uri="{FF2B5EF4-FFF2-40B4-BE49-F238E27FC236}">
                <a16:creationId xmlns:a16="http://schemas.microsoft.com/office/drawing/2014/main" id="{67370ECE-4799-4036-ABF1-C12EC6753FEA}"/>
              </a:ext>
            </a:extLst>
          </p:cNvPr>
          <p:cNvSpPr/>
          <p:nvPr/>
        </p:nvSpPr>
        <p:spPr>
          <a:xfrm>
            <a:off x="4380753" y="915277"/>
            <a:ext cx="295275" cy="288361"/>
          </a:xfrm>
          <a:prstGeom prst="rect">
            <a:avLst/>
          </a:prstGeom>
          <a:solidFill>
            <a:schemeClr val="accent4">
              <a:lumMod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dirty="0"/>
              <a:t>4</a:t>
            </a:r>
          </a:p>
        </p:txBody>
      </p:sp>
      <p:sp>
        <p:nvSpPr>
          <p:cNvPr id="64" name="Rectangle 63">
            <a:extLst>
              <a:ext uri="{FF2B5EF4-FFF2-40B4-BE49-F238E27FC236}">
                <a16:creationId xmlns:a16="http://schemas.microsoft.com/office/drawing/2014/main" id="{6009E835-BB87-4468-8A4E-27269405B5C6}"/>
              </a:ext>
            </a:extLst>
          </p:cNvPr>
          <p:cNvSpPr/>
          <p:nvPr/>
        </p:nvSpPr>
        <p:spPr>
          <a:xfrm>
            <a:off x="5665295" y="445011"/>
            <a:ext cx="295275" cy="288361"/>
          </a:xfrm>
          <a:prstGeom prst="rect">
            <a:avLst/>
          </a:prstGeom>
          <a:solidFill>
            <a:schemeClr val="accent4">
              <a:lumMod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dirty="0"/>
              <a:t>5</a:t>
            </a:r>
          </a:p>
        </p:txBody>
      </p:sp>
      <p:sp>
        <p:nvSpPr>
          <p:cNvPr id="66" name="Rectangle 65">
            <a:extLst>
              <a:ext uri="{FF2B5EF4-FFF2-40B4-BE49-F238E27FC236}">
                <a16:creationId xmlns:a16="http://schemas.microsoft.com/office/drawing/2014/main" id="{806EAC0F-E886-44F0-BB66-21331F38C6A1}"/>
              </a:ext>
            </a:extLst>
          </p:cNvPr>
          <p:cNvSpPr/>
          <p:nvPr/>
        </p:nvSpPr>
        <p:spPr>
          <a:xfrm>
            <a:off x="6455880" y="1994380"/>
            <a:ext cx="295275" cy="288361"/>
          </a:xfrm>
          <a:prstGeom prst="rect">
            <a:avLst/>
          </a:prstGeom>
          <a:solidFill>
            <a:schemeClr val="accent4">
              <a:lumMod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dirty="0"/>
              <a:t>6</a:t>
            </a:r>
          </a:p>
        </p:txBody>
      </p:sp>
      <p:sp>
        <p:nvSpPr>
          <p:cNvPr id="76" name="Oval 75">
            <a:extLst>
              <a:ext uri="{FF2B5EF4-FFF2-40B4-BE49-F238E27FC236}">
                <a16:creationId xmlns:a16="http://schemas.microsoft.com/office/drawing/2014/main" id="{43FB691B-81B6-4C93-8B62-513A35FD327E}"/>
              </a:ext>
            </a:extLst>
          </p:cNvPr>
          <p:cNvSpPr/>
          <p:nvPr/>
        </p:nvSpPr>
        <p:spPr>
          <a:xfrm>
            <a:off x="7712994" y="210978"/>
            <a:ext cx="295275" cy="316629"/>
          </a:xfrm>
          <a:prstGeom prst="ellipse">
            <a:avLst/>
          </a:prstGeom>
          <a:solidFill>
            <a:srgbClr val="00B050"/>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b="1" dirty="0">
                <a:solidFill>
                  <a:srgbClr val="FFFF00"/>
                </a:solidFill>
              </a:rPr>
              <a:t>4</a:t>
            </a:r>
          </a:p>
        </p:txBody>
      </p:sp>
      <p:sp>
        <p:nvSpPr>
          <p:cNvPr id="67" name="Oval 66">
            <a:extLst>
              <a:ext uri="{FF2B5EF4-FFF2-40B4-BE49-F238E27FC236}">
                <a16:creationId xmlns:a16="http://schemas.microsoft.com/office/drawing/2014/main" id="{2F300160-606E-493A-87CF-56A6CC41B611}"/>
              </a:ext>
            </a:extLst>
          </p:cNvPr>
          <p:cNvSpPr/>
          <p:nvPr/>
        </p:nvSpPr>
        <p:spPr>
          <a:xfrm>
            <a:off x="7387140" y="1029757"/>
            <a:ext cx="295275" cy="316629"/>
          </a:xfrm>
          <a:prstGeom prst="ellipse">
            <a:avLst/>
          </a:prstGeom>
          <a:solidFill>
            <a:srgbClr val="00B050"/>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b="1" dirty="0">
                <a:solidFill>
                  <a:srgbClr val="FFFF00"/>
                </a:solidFill>
              </a:rPr>
              <a:t>1</a:t>
            </a:r>
          </a:p>
        </p:txBody>
      </p:sp>
      <p:sp>
        <p:nvSpPr>
          <p:cNvPr id="68" name="Oval 67">
            <a:extLst>
              <a:ext uri="{FF2B5EF4-FFF2-40B4-BE49-F238E27FC236}">
                <a16:creationId xmlns:a16="http://schemas.microsoft.com/office/drawing/2014/main" id="{CAD4B7EB-82C5-4AED-889D-F86F1EB5E1AB}"/>
              </a:ext>
            </a:extLst>
          </p:cNvPr>
          <p:cNvSpPr/>
          <p:nvPr/>
        </p:nvSpPr>
        <p:spPr>
          <a:xfrm>
            <a:off x="8644003" y="898081"/>
            <a:ext cx="295275" cy="316629"/>
          </a:xfrm>
          <a:prstGeom prst="ellipse">
            <a:avLst/>
          </a:prstGeom>
          <a:solidFill>
            <a:srgbClr val="00B050"/>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b="1" dirty="0">
                <a:solidFill>
                  <a:srgbClr val="FFFF00"/>
                </a:solidFill>
              </a:rPr>
              <a:t>2</a:t>
            </a:r>
          </a:p>
        </p:txBody>
      </p:sp>
      <p:cxnSp>
        <p:nvCxnSpPr>
          <p:cNvPr id="69" name="Straight Connector 68">
            <a:extLst>
              <a:ext uri="{FF2B5EF4-FFF2-40B4-BE49-F238E27FC236}">
                <a16:creationId xmlns:a16="http://schemas.microsoft.com/office/drawing/2014/main" id="{229A5C31-60D2-4C2C-AD3E-3B25B2F39852}"/>
              </a:ext>
            </a:extLst>
          </p:cNvPr>
          <p:cNvCxnSpPr>
            <a:stCxn id="67" idx="6"/>
            <a:endCxn id="68" idx="2"/>
          </p:cNvCxnSpPr>
          <p:nvPr/>
        </p:nvCxnSpPr>
        <p:spPr>
          <a:xfrm flipV="1">
            <a:off x="7682415" y="1056396"/>
            <a:ext cx="961588" cy="13167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0" name="Rectangle 69">
            <a:extLst>
              <a:ext uri="{FF2B5EF4-FFF2-40B4-BE49-F238E27FC236}">
                <a16:creationId xmlns:a16="http://schemas.microsoft.com/office/drawing/2014/main" id="{EA302935-F916-463E-ACF6-0490805F2026}"/>
              </a:ext>
            </a:extLst>
          </p:cNvPr>
          <p:cNvSpPr/>
          <p:nvPr/>
        </p:nvSpPr>
        <p:spPr>
          <a:xfrm>
            <a:off x="7957650" y="957688"/>
            <a:ext cx="295275" cy="288361"/>
          </a:xfrm>
          <a:prstGeom prst="rect">
            <a:avLst/>
          </a:prstGeom>
          <a:solidFill>
            <a:schemeClr val="accent4">
              <a:lumMod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dirty="0"/>
              <a:t>1</a:t>
            </a:r>
          </a:p>
        </p:txBody>
      </p:sp>
      <p:sp>
        <p:nvSpPr>
          <p:cNvPr id="71" name="Oval 70">
            <a:extLst>
              <a:ext uri="{FF2B5EF4-FFF2-40B4-BE49-F238E27FC236}">
                <a16:creationId xmlns:a16="http://schemas.microsoft.com/office/drawing/2014/main" id="{FB75AAC1-F2DD-4053-8871-FA5F80F60A97}"/>
              </a:ext>
            </a:extLst>
          </p:cNvPr>
          <p:cNvSpPr/>
          <p:nvPr/>
        </p:nvSpPr>
        <p:spPr>
          <a:xfrm>
            <a:off x="8096843" y="1729438"/>
            <a:ext cx="295275" cy="316629"/>
          </a:xfrm>
          <a:prstGeom prst="ellipse">
            <a:avLst/>
          </a:prstGeom>
          <a:solidFill>
            <a:srgbClr val="00B050"/>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b="1" dirty="0">
                <a:solidFill>
                  <a:srgbClr val="FFFF00"/>
                </a:solidFill>
              </a:rPr>
              <a:t>3</a:t>
            </a:r>
          </a:p>
        </p:txBody>
      </p:sp>
      <p:cxnSp>
        <p:nvCxnSpPr>
          <p:cNvPr id="72" name="Straight Connector 71">
            <a:extLst>
              <a:ext uri="{FF2B5EF4-FFF2-40B4-BE49-F238E27FC236}">
                <a16:creationId xmlns:a16="http://schemas.microsoft.com/office/drawing/2014/main" id="{CE4B1EC4-4F9D-4007-8FF2-F8792E10F48A}"/>
              </a:ext>
            </a:extLst>
          </p:cNvPr>
          <p:cNvCxnSpPr>
            <a:cxnSpLocks/>
            <a:stCxn id="67" idx="5"/>
            <a:endCxn id="71" idx="2"/>
          </p:cNvCxnSpPr>
          <p:nvPr/>
        </p:nvCxnSpPr>
        <p:spPr>
          <a:xfrm>
            <a:off x="7639173" y="1300017"/>
            <a:ext cx="457670" cy="58773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73335362-50FD-43D1-90B6-50682AB40393}"/>
              </a:ext>
            </a:extLst>
          </p:cNvPr>
          <p:cNvCxnSpPr>
            <a:cxnSpLocks/>
            <a:stCxn id="71" idx="6"/>
            <a:endCxn id="68" idx="4"/>
          </p:cNvCxnSpPr>
          <p:nvPr/>
        </p:nvCxnSpPr>
        <p:spPr>
          <a:xfrm flipV="1">
            <a:off x="8392118" y="1214710"/>
            <a:ext cx="399523" cy="67304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4" name="Rectangle 73">
            <a:extLst>
              <a:ext uri="{FF2B5EF4-FFF2-40B4-BE49-F238E27FC236}">
                <a16:creationId xmlns:a16="http://schemas.microsoft.com/office/drawing/2014/main" id="{74617702-2BA8-4003-842D-F0B82A739803}"/>
              </a:ext>
            </a:extLst>
          </p:cNvPr>
          <p:cNvSpPr/>
          <p:nvPr/>
        </p:nvSpPr>
        <p:spPr>
          <a:xfrm>
            <a:off x="7639173" y="1433086"/>
            <a:ext cx="295275" cy="288361"/>
          </a:xfrm>
          <a:prstGeom prst="rect">
            <a:avLst/>
          </a:prstGeom>
          <a:solidFill>
            <a:schemeClr val="accent4">
              <a:lumMod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dirty="0"/>
              <a:t>2</a:t>
            </a:r>
          </a:p>
        </p:txBody>
      </p:sp>
      <p:sp>
        <p:nvSpPr>
          <p:cNvPr id="75" name="Rectangle 74">
            <a:extLst>
              <a:ext uri="{FF2B5EF4-FFF2-40B4-BE49-F238E27FC236}">
                <a16:creationId xmlns:a16="http://schemas.microsoft.com/office/drawing/2014/main" id="{83A5DC43-086A-4A1B-BBD8-BD6AEE3C7608}"/>
              </a:ext>
            </a:extLst>
          </p:cNvPr>
          <p:cNvSpPr/>
          <p:nvPr/>
        </p:nvSpPr>
        <p:spPr>
          <a:xfrm>
            <a:off x="8496365" y="1399561"/>
            <a:ext cx="295275" cy="288361"/>
          </a:xfrm>
          <a:prstGeom prst="rect">
            <a:avLst/>
          </a:prstGeom>
          <a:solidFill>
            <a:schemeClr val="accent4">
              <a:lumMod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dirty="0"/>
              <a:t>3</a:t>
            </a:r>
          </a:p>
        </p:txBody>
      </p:sp>
      <p:cxnSp>
        <p:nvCxnSpPr>
          <p:cNvPr id="77" name="Straight Connector 76">
            <a:extLst>
              <a:ext uri="{FF2B5EF4-FFF2-40B4-BE49-F238E27FC236}">
                <a16:creationId xmlns:a16="http://schemas.microsoft.com/office/drawing/2014/main" id="{0F50D667-353B-4544-90A8-6C04C174FDBF}"/>
              </a:ext>
            </a:extLst>
          </p:cNvPr>
          <p:cNvCxnSpPr>
            <a:cxnSpLocks/>
            <a:stCxn id="67" idx="0"/>
            <a:endCxn id="76" idx="3"/>
          </p:cNvCxnSpPr>
          <p:nvPr/>
        </p:nvCxnSpPr>
        <p:spPr>
          <a:xfrm flipV="1">
            <a:off x="7534778" y="481238"/>
            <a:ext cx="221458" cy="54851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4D269B04-AA57-4FD6-8B9E-0C51F703E6B9}"/>
              </a:ext>
            </a:extLst>
          </p:cNvPr>
          <p:cNvCxnSpPr>
            <a:cxnSpLocks/>
            <a:stCxn id="76" idx="6"/>
            <a:endCxn id="68" idx="1"/>
          </p:cNvCxnSpPr>
          <p:nvPr/>
        </p:nvCxnSpPr>
        <p:spPr>
          <a:xfrm>
            <a:off x="8008269" y="369293"/>
            <a:ext cx="678976" cy="57515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Connector: Elbow 24">
            <a:extLst>
              <a:ext uri="{FF2B5EF4-FFF2-40B4-BE49-F238E27FC236}">
                <a16:creationId xmlns:a16="http://schemas.microsoft.com/office/drawing/2014/main" id="{B73FD02C-8A18-4160-971B-2CA4AE193725}"/>
              </a:ext>
            </a:extLst>
          </p:cNvPr>
          <p:cNvCxnSpPr>
            <a:cxnSpLocks/>
            <a:stCxn id="76" idx="6"/>
            <a:endCxn id="71" idx="6"/>
          </p:cNvCxnSpPr>
          <p:nvPr/>
        </p:nvCxnSpPr>
        <p:spPr>
          <a:xfrm>
            <a:off x="8008269" y="369293"/>
            <a:ext cx="383849" cy="1518460"/>
          </a:xfrm>
          <a:prstGeom prst="bentConnector3">
            <a:avLst>
              <a:gd name="adj1" fmla="val 350626"/>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82" name="Rectangle 81">
            <a:extLst>
              <a:ext uri="{FF2B5EF4-FFF2-40B4-BE49-F238E27FC236}">
                <a16:creationId xmlns:a16="http://schemas.microsoft.com/office/drawing/2014/main" id="{CE4941AE-2F12-43AE-B2D1-3890D27C4CF7}"/>
              </a:ext>
            </a:extLst>
          </p:cNvPr>
          <p:cNvSpPr/>
          <p:nvPr/>
        </p:nvSpPr>
        <p:spPr>
          <a:xfrm>
            <a:off x="9192825" y="1223042"/>
            <a:ext cx="295275" cy="288361"/>
          </a:xfrm>
          <a:prstGeom prst="rect">
            <a:avLst/>
          </a:prstGeom>
          <a:solidFill>
            <a:schemeClr val="accent4">
              <a:lumMod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dirty="0"/>
              <a:t>6</a:t>
            </a:r>
          </a:p>
        </p:txBody>
      </p:sp>
      <p:sp>
        <p:nvSpPr>
          <p:cNvPr id="80" name="Rectangle 79">
            <a:extLst>
              <a:ext uri="{FF2B5EF4-FFF2-40B4-BE49-F238E27FC236}">
                <a16:creationId xmlns:a16="http://schemas.microsoft.com/office/drawing/2014/main" id="{928C46F1-AE09-4E6A-84C7-A90BDCC0B0C1}"/>
              </a:ext>
            </a:extLst>
          </p:cNvPr>
          <p:cNvSpPr/>
          <p:nvPr/>
        </p:nvSpPr>
        <p:spPr>
          <a:xfrm>
            <a:off x="8189557" y="416322"/>
            <a:ext cx="295275" cy="288361"/>
          </a:xfrm>
          <a:prstGeom prst="rect">
            <a:avLst/>
          </a:prstGeom>
          <a:solidFill>
            <a:schemeClr val="accent4">
              <a:lumMod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dirty="0"/>
              <a:t>5</a:t>
            </a:r>
          </a:p>
        </p:txBody>
      </p:sp>
      <p:sp>
        <p:nvSpPr>
          <p:cNvPr id="78" name="Rectangle 77">
            <a:extLst>
              <a:ext uri="{FF2B5EF4-FFF2-40B4-BE49-F238E27FC236}">
                <a16:creationId xmlns:a16="http://schemas.microsoft.com/office/drawing/2014/main" id="{6A8361CD-2A45-4578-8940-3D25A5968CCE}"/>
              </a:ext>
            </a:extLst>
          </p:cNvPr>
          <p:cNvSpPr/>
          <p:nvPr/>
        </p:nvSpPr>
        <p:spPr>
          <a:xfrm>
            <a:off x="7383611" y="569312"/>
            <a:ext cx="295275" cy="288361"/>
          </a:xfrm>
          <a:prstGeom prst="rect">
            <a:avLst/>
          </a:prstGeom>
          <a:solidFill>
            <a:schemeClr val="accent4">
              <a:lumMod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dirty="0"/>
              <a:t>4</a:t>
            </a:r>
          </a:p>
        </p:txBody>
      </p:sp>
      <p:sp>
        <p:nvSpPr>
          <p:cNvPr id="86" name="Oval 85">
            <a:extLst>
              <a:ext uri="{FF2B5EF4-FFF2-40B4-BE49-F238E27FC236}">
                <a16:creationId xmlns:a16="http://schemas.microsoft.com/office/drawing/2014/main" id="{58214907-A751-4C60-836D-A23CDB8D196C}"/>
              </a:ext>
            </a:extLst>
          </p:cNvPr>
          <p:cNvSpPr/>
          <p:nvPr/>
        </p:nvSpPr>
        <p:spPr>
          <a:xfrm>
            <a:off x="10930537" y="840121"/>
            <a:ext cx="295275" cy="316629"/>
          </a:xfrm>
          <a:prstGeom prst="ellipse">
            <a:avLst/>
          </a:prstGeom>
          <a:solidFill>
            <a:srgbClr val="00B050"/>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b="1" dirty="0">
                <a:solidFill>
                  <a:srgbClr val="FFFF00"/>
                </a:solidFill>
              </a:rPr>
              <a:t>2</a:t>
            </a:r>
          </a:p>
        </p:txBody>
      </p:sp>
      <p:sp>
        <p:nvSpPr>
          <p:cNvPr id="90" name="Oval 89">
            <a:extLst>
              <a:ext uri="{FF2B5EF4-FFF2-40B4-BE49-F238E27FC236}">
                <a16:creationId xmlns:a16="http://schemas.microsoft.com/office/drawing/2014/main" id="{F6F2258B-611B-4249-B809-C386F9BA126C}"/>
              </a:ext>
            </a:extLst>
          </p:cNvPr>
          <p:cNvSpPr/>
          <p:nvPr/>
        </p:nvSpPr>
        <p:spPr>
          <a:xfrm>
            <a:off x="11587159" y="36187"/>
            <a:ext cx="295275" cy="316629"/>
          </a:xfrm>
          <a:prstGeom prst="ellipse">
            <a:avLst/>
          </a:prstGeom>
          <a:solidFill>
            <a:srgbClr val="00B050"/>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b="1" dirty="0">
                <a:solidFill>
                  <a:srgbClr val="FFFF00"/>
                </a:solidFill>
              </a:rPr>
              <a:t>4</a:t>
            </a:r>
          </a:p>
        </p:txBody>
      </p:sp>
      <p:sp>
        <p:nvSpPr>
          <p:cNvPr id="94" name="Oval 93">
            <a:extLst>
              <a:ext uri="{FF2B5EF4-FFF2-40B4-BE49-F238E27FC236}">
                <a16:creationId xmlns:a16="http://schemas.microsoft.com/office/drawing/2014/main" id="{59D51E52-58CD-4A90-93AF-8B784EB7645D}"/>
              </a:ext>
            </a:extLst>
          </p:cNvPr>
          <p:cNvSpPr/>
          <p:nvPr/>
        </p:nvSpPr>
        <p:spPr>
          <a:xfrm>
            <a:off x="11368686" y="1585625"/>
            <a:ext cx="295275" cy="316629"/>
          </a:xfrm>
          <a:prstGeom prst="ellipse">
            <a:avLst/>
          </a:prstGeom>
          <a:solidFill>
            <a:srgbClr val="00B050"/>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b="1" dirty="0">
                <a:solidFill>
                  <a:srgbClr val="FFFF00"/>
                </a:solidFill>
              </a:rPr>
              <a:t>3</a:t>
            </a:r>
          </a:p>
        </p:txBody>
      </p:sp>
      <p:sp>
        <p:nvSpPr>
          <p:cNvPr id="98" name="Oval 97">
            <a:extLst>
              <a:ext uri="{FF2B5EF4-FFF2-40B4-BE49-F238E27FC236}">
                <a16:creationId xmlns:a16="http://schemas.microsoft.com/office/drawing/2014/main" id="{A897AA22-5B7C-46D8-BED4-A05CCCE64829}"/>
              </a:ext>
            </a:extLst>
          </p:cNvPr>
          <p:cNvSpPr/>
          <p:nvPr/>
        </p:nvSpPr>
        <p:spPr>
          <a:xfrm>
            <a:off x="10094600" y="882831"/>
            <a:ext cx="295275" cy="316629"/>
          </a:xfrm>
          <a:prstGeom prst="ellipse">
            <a:avLst/>
          </a:prstGeom>
          <a:solidFill>
            <a:srgbClr val="00B050"/>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b="1" dirty="0">
                <a:solidFill>
                  <a:srgbClr val="FFFF00"/>
                </a:solidFill>
              </a:rPr>
              <a:t>1</a:t>
            </a:r>
          </a:p>
        </p:txBody>
      </p:sp>
      <p:cxnSp>
        <p:nvCxnSpPr>
          <p:cNvPr id="99" name="Straight Connector 98">
            <a:extLst>
              <a:ext uri="{FF2B5EF4-FFF2-40B4-BE49-F238E27FC236}">
                <a16:creationId xmlns:a16="http://schemas.microsoft.com/office/drawing/2014/main" id="{F3848CF0-ED37-4A01-94F1-2D93C4BC92CD}"/>
              </a:ext>
            </a:extLst>
          </p:cNvPr>
          <p:cNvCxnSpPr>
            <a:cxnSpLocks/>
            <a:stCxn id="98" idx="6"/>
            <a:endCxn id="86" idx="2"/>
          </p:cNvCxnSpPr>
          <p:nvPr/>
        </p:nvCxnSpPr>
        <p:spPr>
          <a:xfrm flipV="1">
            <a:off x="10389875" y="998436"/>
            <a:ext cx="540662" cy="4271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24C1030D-21C8-4C7F-B977-E2C6541ABE26}"/>
              </a:ext>
            </a:extLst>
          </p:cNvPr>
          <p:cNvCxnSpPr>
            <a:cxnSpLocks/>
            <a:stCxn id="90" idx="3"/>
            <a:endCxn id="86" idx="7"/>
          </p:cNvCxnSpPr>
          <p:nvPr/>
        </p:nvCxnSpPr>
        <p:spPr>
          <a:xfrm flipH="1">
            <a:off x="11182570" y="306447"/>
            <a:ext cx="447831" cy="58004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5FD6C5D9-6B30-4DAA-AACE-33467CAE399F}"/>
              </a:ext>
            </a:extLst>
          </p:cNvPr>
          <p:cNvCxnSpPr>
            <a:cxnSpLocks/>
            <a:stCxn id="86" idx="5"/>
            <a:endCxn id="94" idx="1"/>
          </p:cNvCxnSpPr>
          <p:nvPr/>
        </p:nvCxnSpPr>
        <p:spPr>
          <a:xfrm>
            <a:off x="11182570" y="1110381"/>
            <a:ext cx="229358" cy="52161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C2569B57-1AAC-4D5F-BE4B-3A11C2086D14}"/>
              </a:ext>
            </a:extLst>
          </p:cNvPr>
          <p:cNvCxnSpPr>
            <a:cxnSpLocks/>
            <a:stCxn id="98" idx="7"/>
            <a:endCxn id="90" idx="2"/>
          </p:cNvCxnSpPr>
          <p:nvPr/>
        </p:nvCxnSpPr>
        <p:spPr>
          <a:xfrm flipV="1">
            <a:off x="10346633" y="194502"/>
            <a:ext cx="1240526" cy="73469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EE753956-946A-4651-B0D6-35A6CB4C20CD}"/>
              </a:ext>
            </a:extLst>
          </p:cNvPr>
          <p:cNvCxnSpPr>
            <a:cxnSpLocks/>
            <a:stCxn id="98" idx="5"/>
            <a:endCxn id="94" idx="2"/>
          </p:cNvCxnSpPr>
          <p:nvPr/>
        </p:nvCxnSpPr>
        <p:spPr>
          <a:xfrm>
            <a:off x="10346633" y="1153091"/>
            <a:ext cx="1022053" cy="59084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7B12495C-3410-4FE1-B72B-13E7981BF131}"/>
              </a:ext>
            </a:extLst>
          </p:cNvPr>
          <p:cNvCxnSpPr>
            <a:cxnSpLocks/>
            <a:stCxn id="90" idx="5"/>
            <a:endCxn id="94" idx="7"/>
          </p:cNvCxnSpPr>
          <p:nvPr/>
        </p:nvCxnSpPr>
        <p:spPr>
          <a:xfrm flipH="1">
            <a:off x="11620719" y="306447"/>
            <a:ext cx="218473" cy="132554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17" name="Rectangle 116">
            <a:extLst>
              <a:ext uri="{FF2B5EF4-FFF2-40B4-BE49-F238E27FC236}">
                <a16:creationId xmlns:a16="http://schemas.microsoft.com/office/drawing/2014/main" id="{B66893F4-CC28-499F-9962-A3FE2B8B16D9}"/>
              </a:ext>
            </a:extLst>
          </p:cNvPr>
          <p:cNvSpPr/>
          <p:nvPr/>
        </p:nvSpPr>
        <p:spPr>
          <a:xfrm>
            <a:off x="10542204" y="870246"/>
            <a:ext cx="295275" cy="288361"/>
          </a:xfrm>
          <a:prstGeom prst="rect">
            <a:avLst/>
          </a:prstGeom>
          <a:solidFill>
            <a:schemeClr val="accent4">
              <a:lumMod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dirty="0"/>
              <a:t>1</a:t>
            </a:r>
          </a:p>
        </p:txBody>
      </p:sp>
      <p:sp>
        <p:nvSpPr>
          <p:cNvPr id="118" name="Rectangle 117">
            <a:extLst>
              <a:ext uri="{FF2B5EF4-FFF2-40B4-BE49-F238E27FC236}">
                <a16:creationId xmlns:a16="http://schemas.microsoft.com/office/drawing/2014/main" id="{556595CC-73E8-401A-B657-26BE16D9743F}"/>
              </a:ext>
            </a:extLst>
          </p:cNvPr>
          <p:cNvSpPr/>
          <p:nvPr/>
        </p:nvSpPr>
        <p:spPr>
          <a:xfrm>
            <a:off x="10735017" y="1430549"/>
            <a:ext cx="295275" cy="288361"/>
          </a:xfrm>
          <a:prstGeom prst="rect">
            <a:avLst/>
          </a:prstGeom>
          <a:solidFill>
            <a:schemeClr val="accent4">
              <a:lumMod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dirty="0"/>
              <a:t>2</a:t>
            </a:r>
          </a:p>
        </p:txBody>
      </p:sp>
      <p:sp>
        <p:nvSpPr>
          <p:cNvPr id="119" name="Rectangle 118">
            <a:extLst>
              <a:ext uri="{FF2B5EF4-FFF2-40B4-BE49-F238E27FC236}">
                <a16:creationId xmlns:a16="http://schemas.microsoft.com/office/drawing/2014/main" id="{7EF8C725-AD9E-48C4-866B-E0B0A49396F1}"/>
              </a:ext>
            </a:extLst>
          </p:cNvPr>
          <p:cNvSpPr/>
          <p:nvPr/>
        </p:nvSpPr>
        <p:spPr>
          <a:xfrm>
            <a:off x="10724426" y="454123"/>
            <a:ext cx="295275" cy="288361"/>
          </a:xfrm>
          <a:prstGeom prst="rect">
            <a:avLst/>
          </a:prstGeom>
          <a:solidFill>
            <a:schemeClr val="accent4">
              <a:lumMod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dirty="0"/>
              <a:t>4</a:t>
            </a:r>
          </a:p>
        </p:txBody>
      </p:sp>
      <p:sp>
        <p:nvSpPr>
          <p:cNvPr id="120" name="Rectangle 119">
            <a:extLst>
              <a:ext uri="{FF2B5EF4-FFF2-40B4-BE49-F238E27FC236}">
                <a16:creationId xmlns:a16="http://schemas.microsoft.com/office/drawing/2014/main" id="{7C729865-DBDD-463C-A0F4-3BB37C5EBF34}"/>
              </a:ext>
            </a:extLst>
          </p:cNvPr>
          <p:cNvSpPr/>
          <p:nvPr/>
        </p:nvSpPr>
        <p:spPr>
          <a:xfrm>
            <a:off x="11094970" y="1188071"/>
            <a:ext cx="295275" cy="288361"/>
          </a:xfrm>
          <a:prstGeom prst="rect">
            <a:avLst/>
          </a:prstGeom>
          <a:solidFill>
            <a:schemeClr val="accent4">
              <a:lumMod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dirty="0"/>
              <a:t>3</a:t>
            </a:r>
          </a:p>
        </p:txBody>
      </p:sp>
      <p:sp>
        <p:nvSpPr>
          <p:cNvPr id="121" name="Rectangle 120">
            <a:extLst>
              <a:ext uri="{FF2B5EF4-FFF2-40B4-BE49-F238E27FC236}">
                <a16:creationId xmlns:a16="http://schemas.microsoft.com/office/drawing/2014/main" id="{66D1B80E-3CD9-47C3-B8D7-06A58CBBDAFF}"/>
              </a:ext>
            </a:extLst>
          </p:cNvPr>
          <p:cNvSpPr/>
          <p:nvPr/>
        </p:nvSpPr>
        <p:spPr>
          <a:xfrm>
            <a:off x="11275628" y="482928"/>
            <a:ext cx="295275" cy="288361"/>
          </a:xfrm>
          <a:prstGeom prst="rect">
            <a:avLst/>
          </a:prstGeom>
          <a:solidFill>
            <a:schemeClr val="accent4">
              <a:lumMod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dirty="0"/>
              <a:t>5</a:t>
            </a:r>
          </a:p>
        </p:txBody>
      </p:sp>
      <p:sp>
        <p:nvSpPr>
          <p:cNvPr id="125" name="Rectangle 124">
            <a:extLst>
              <a:ext uri="{FF2B5EF4-FFF2-40B4-BE49-F238E27FC236}">
                <a16:creationId xmlns:a16="http://schemas.microsoft.com/office/drawing/2014/main" id="{EA5D607C-C59D-45D3-ADA3-A95315B6139A}"/>
              </a:ext>
            </a:extLst>
          </p:cNvPr>
          <p:cNvSpPr/>
          <p:nvPr/>
        </p:nvSpPr>
        <p:spPr>
          <a:xfrm>
            <a:off x="11591799" y="870742"/>
            <a:ext cx="295275" cy="288361"/>
          </a:xfrm>
          <a:prstGeom prst="rect">
            <a:avLst/>
          </a:prstGeom>
          <a:solidFill>
            <a:schemeClr val="accent4">
              <a:lumMod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dirty="0"/>
              <a:t>6</a:t>
            </a:r>
          </a:p>
        </p:txBody>
      </p:sp>
      <p:sp>
        <p:nvSpPr>
          <p:cNvPr id="126" name="Rectangle 125">
            <a:extLst>
              <a:ext uri="{FF2B5EF4-FFF2-40B4-BE49-F238E27FC236}">
                <a16:creationId xmlns:a16="http://schemas.microsoft.com/office/drawing/2014/main" id="{98388332-4EC2-4D9E-837C-8A30DA46F5AC}"/>
              </a:ext>
            </a:extLst>
          </p:cNvPr>
          <p:cNvSpPr/>
          <p:nvPr/>
        </p:nvSpPr>
        <p:spPr>
          <a:xfrm>
            <a:off x="4139970" y="3474481"/>
            <a:ext cx="1322853" cy="1769625"/>
          </a:xfrm>
          <a:prstGeom prst="rect">
            <a:avLst/>
          </a:prstGeom>
          <a:solidFill>
            <a:srgbClr val="FF0000"/>
          </a:solid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b="1" dirty="0"/>
          </a:p>
        </p:txBody>
      </p:sp>
      <p:sp>
        <p:nvSpPr>
          <p:cNvPr id="127" name="Rectangle 126">
            <a:extLst>
              <a:ext uri="{FF2B5EF4-FFF2-40B4-BE49-F238E27FC236}">
                <a16:creationId xmlns:a16="http://schemas.microsoft.com/office/drawing/2014/main" id="{F1791703-66EB-492E-9723-2D090EAEC98D}"/>
              </a:ext>
            </a:extLst>
          </p:cNvPr>
          <p:cNvSpPr/>
          <p:nvPr/>
        </p:nvSpPr>
        <p:spPr>
          <a:xfrm>
            <a:off x="5281097" y="3065691"/>
            <a:ext cx="1676662" cy="1411151"/>
          </a:xfrm>
          <a:prstGeom prst="rect">
            <a:avLst/>
          </a:prstGeom>
          <a:solidFill>
            <a:srgbClr val="FFC000"/>
          </a:solid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b="1" dirty="0"/>
          </a:p>
        </p:txBody>
      </p:sp>
      <p:sp>
        <p:nvSpPr>
          <p:cNvPr id="128" name="Oval 127">
            <a:extLst>
              <a:ext uri="{FF2B5EF4-FFF2-40B4-BE49-F238E27FC236}">
                <a16:creationId xmlns:a16="http://schemas.microsoft.com/office/drawing/2014/main" id="{9C148FB2-5EA5-4BBB-9947-399C8F68FD20}"/>
              </a:ext>
            </a:extLst>
          </p:cNvPr>
          <p:cNvSpPr/>
          <p:nvPr/>
        </p:nvSpPr>
        <p:spPr>
          <a:xfrm>
            <a:off x="4311325" y="3710722"/>
            <a:ext cx="295275" cy="316629"/>
          </a:xfrm>
          <a:prstGeom prst="ellipse">
            <a:avLst/>
          </a:prstGeom>
          <a:solidFill>
            <a:srgbClr val="00B050"/>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b="1" dirty="0">
                <a:solidFill>
                  <a:srgbClr val="FFFF00"/>
                </a:solidFill>
              </a:rPr>
              <a:t>1</a:t>
            </a:r>
          </a:p>
        </p:txBody>
      </p:sp>
      <p:sp>
        <p:nvSpPr>
          <p:cNvPr id="129" name="Oval 128">
            <a:extLst>
              <a:ext uri="{FF2B5EF4-FFF2-40B4-BE49-F238E27FC236}">
                <a16:creationId xmlns:a16="http://schemas.microsoft.com/office/drawing/2014/main" id="{D332320B-C73E-4B65-ADD2-0B9E4E249A80}"/>
              </a:ext>
            </a:extLst>
          </p:cNvPr>
          <p:cNvSpPr/>
          <p:nvPr/>
        </p:nvSpPr>
        <p:spPr>
          <a:xfrm>
            <a:off x="5576372" y="3316168"/>
            <a:ext cx="295275" cy="316629"/>
          </a:xfrm>
          <a:prstGeom prst="ellipse">
            <a:avLst/>
          </a:prstGeom>
          <a:solidFill>
            <a:srgbClr val="00B050"/>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b="1" dirty="0">
                <a:solidFill>
                  <a:srgbClr val="FFFF00"/>
                </a:solidFill>
              </a:rPr>
              <a:t>2</a:t>
            </a:r>
          </a:p>
        </p:txBody>
      </p:sp>
      <p:sp>
        <p:nvSpPr>
          <p:cNvPr id="130" name="Rectangle 129">
            <a:extLst>
              <a:ext uri="{FF2B5EF4-FFF2-40B4-BE49-F238E27FC236}">
                <a16:creationId xmlns:a16="http://schemas.microsoft.com/office/drawing/2014/main" id="{8BB9DFCB-10D2-41F9-9FE3-0EB60F041A40}"/>
              </a:ext>
            </a:extLst>
          </p:cNvPr>
          <p:cNvSpPr/>
          <p:nvPr/>
        </p:nvSpPr>
        <p:spPr>
          <a:xfrm>
            <a:off x="5110690" y="3566542"/>
            <a:ext cx="295275" cy="288361"/>
          </a:xfrm>
          <a:prstGeom prst="rect">
            <a:avLst/>
          </a:prstGeom>
          <a:solidFill>
            <a:schemeClr val="accent4">
              <a:lumMod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dirty="0"/>
              <a:t>1</a:t>
            </a:r>
          </a:p>
        </p:txBody>
      </p:sp>
      <p:sp>
        <p:nvSpPr>
          <p:cNvPr id="131" name="Rectangle 130">
            <a:extLst>
              <a:ext uri="{FF2B5EF4-FFF2-40B4-BE49-F238E27FC236}">
                <a16:creationId xmlns:a16="http://schemas.microsoft.com/office/drawing/2014/main" id="{35302D50-A659-47C4-990F-DFDCCE989247}"/>
              </a:ext>
            </a:extLst>
          </p:cNvPr>
          <p:cNvSpPr/>
          <p:nvPr/>
        </p:nvSpPr>
        <p:spPr>
          <a:xfrm>
            <a:off x="5215490" y="4465016"/>
            <a:ext cx="2080659" cy="911719"/>
          </a:xfrm>
          <a:prstGeom prst="rect">
            <a:avLst/>
          </a:prstGeom>
          <a:solidFill>
            <a:srgbClr val="0070C0"/>
          </a:solid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b="1" dirty="0"/>
          </a:p>
        </p:txBody>
      </p:sp>
      <p:sp>
        <p:nvSpPr>
          <p:cNvPr id="132" name="Rectangle 131">
            <a:extLst>
              <a:ext uri="{FF2B5EF4-FFF2-40B4-BE49-F238E27FC236}">
                <a16:creationId xmlns:a16="http://schemas.microsoft.com/office/drawing/2014/main" id="{1B87AC98-FE6E-4F25-9A6A-9830B7C0BAA7}"/>
              </a:ext>
            </a:extLst>
          </p:cNvPr>
          <p:cNvSpPr/>
          <p:nvPr/>
        </p:nvSpPr>
        <p:spPr>
          <a:xfrm>
            <a:off x="5074751" y="4831973"/>
            <a:ext cx="295275" cy="288361"/>
          </a:xfrm>
          <a:prstGeom prst="rect">
            <a:avLst/>
          </a:prstGeom>
          <a:solidFill>
            <a:schemeClr val="accent4">
              <a:lumMod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dirty="0"/>
              <a:t>2</a:t>
            </a:r>
          </a:p>
        </p:txBody>
      </p:sp>
      <p:sp>
        <p:nvSpPr>
          <p:cNvPr id="133" name="Rectangle 132">
            <a:extLst>
              <a:ext uri="{FF2B5EF4-FFF2-40B4-BE49-F238E27FC236}">
                <a16:creationId xmlns:a16="http://schemas.microsoft.com/office/drawing/2014/main" id="{6ABDCDC7-FE47-4E67-90B7-9C788E2949A2}"/>
              </a:ext>
            </a:extLst>
          </p:cNvPr>
          <p:cNvSpPr/>
          <p:nvPr/>
        </p:nvSpPr>
        <p:spPr>
          <a:xfrm>
            <a:off x="6245156" y="4341571"/>
            <a:ext cx="295275" cy="288361"/>
          </a:xfrm>
          <a:prstGeom prst="rect">
            <a:avLst/>
          </a:prstGeom>
          <a:solidFill>
            <a:schemeClr val="accent4">
              <a:lumMod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dirty="0"/>
              <a:t>3</a:t>
            </a:r>
          </a:p>
        </p:txBody>
      </p:sp>
      <p:sp>
        <p:nvSpPr>
          <p:cNvPr id="134" name="Oval 133">
            <a:extLst>
              <a:ext uri="{FF2B5EF4-FFF2-40B4-BE49-F238E27FC236}">
                <a16:creationId xmlns:a16="http://schemas.microsoft.com/office/drawing/2014/main" id="{D680DF49-9438-47C5-A3E4-B112D691F168}"/>
              </a:ext>
            </a:extLst>
          </p:cNvPr>
          <p:cNvSpPr/>
          <p:nvPr/>
        </p:nvSpPr>
        <p:spPr>
          <a:xfrm>
            <a:off x="5933177" y="4674391"/>
            <a:ext cx="295275" cy="316629"/>
          </a:xfrm>
          <a:prstGeom prst="ellipse">
            <a:avLst/>
          </a:prstGeom>
          <a:solidFill>
            <a:srgbClr val="00B050"/>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b="1" dirty="0">
                <a:solidFill>
                  <a:srgbClr val="FFFF00"/>
                </a:solidFill>
              </a:rPr>
              <a:t>3</a:t>
            </a:r>
          </a:p>
        </p:txBody>
      </p:sp>
      <p:sp>
        <p:nvSpPr>
          <p:cNvPr id="138" name="Rectangle 137">
            <a:extLst>
              <a:ext uri="{FF2B5EF4-FFF2-40B4-BE49-F238E27FC236}">
                <a16:creationId xmlns:a16="http://schemas.microsoft.com/office/drawing/2014/main" id="{191CA194-230E-41A2-B99A-07A9E490657E}"/>
              </a:ext>
            </a:extLst>
          </p:cNvPr>
          <p:cNvSpPr/>
          <p:nvPr/>
        </p:nvSpPr>
        <p:spPr>
          <a:xfrm>
            <a:off x="4883409" y="4008491"/>
            <a:ext cx="730839" cy="665900"/>
          </a:xfrm>
          <a:prstGeom prst="rect">
            <a:avLst/>
          </a:prstGeom>
          <a:solidFill>
            <a:srgbClr val="00B050"/>
          </a:solid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b="1" dirty="0"/>
          </a:p>
        </p:txBody>
      </p:sp>
      <p:sp>
        <p:nvSpPr>
          <p:cNvPr id="139" name="Oval 138">
            <a:extLst>
              <a:ext uri="{FF2B5EF4-FFF2-40B4-BE49-F238E27FC236}">
                <a16:creationId xmlns:a16="http://schemas.microsoft.com/office/drawing/2014/main" id="{A1BE4B26-128A-40C0-BD4C-874E12C4E080}"/>
              </a:ext>
            </a:extLst>
          </p:cNvPr>
          <p:cNvSpPr/>
          <p:nvPr/>
        </p:nvSpPr>
        <p:spPr>
          <a:xfrm>
            <a:off x="5092275" y="4187608"/>
            <a:ext cx="295275" cy="316629"/>
          </a:xfrm>
          <a:prstGeom prst="ellipse">
            <a:avLst/>
          </a:prstGeom>
          <a:solidFill>
            <a:srgbClr val="00B050"/>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b="1" dirty="0">
                <a:solidFill>
                  <a:srgbClr val="FFFF00"/>
                </a:solidFill>
              </a:rPr>
              <a:t>4</a:t>
            </a:r>
          </a:p>
        </p:txBody>
      </p:sp>
      <p:sp>
        <p:nvSpPr>
          <p:cNvPr id="140" name="Rectangle 139">
            <a:extLst>
              <a:ext uri="{FF2B5EF4-FFF2-40B4-BE49-F238E27FC236}">
                <a16:creationId xmlns:a16="http://schemas.microsoft.com/office/drawing/2014/main" id="{F8BFCF3D-ED51-4B4B-9862-FB1CF1CCAE53}"/>
              </a:ext>
            </a:extLst>
          </p:cNvPr>
          <p:cNvSpPr/>
          <p:nvPr/>
        </p:nvSpPr>
        <p:spPr>
          <a:xfrm>
            <a:off x="4743774" y="4053080"/>
            <a:ext cx="295275" cy="288361"/>
          </a:xfrm>
          <a:prstGeom prst="rect">
            <a:avLst/>
          </a:prstGeom>
          <a:solidFill>
            <a:schemeClr val="accent4">
              <a:lumMod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dirty="0"/>
              <a:t>4</a:t>
            </a:r>
          </a:p>
        </p:txBody>
      </p:sp>
      <p:sp>
        <p:nvSpPr>
          <p:cNvPr id="141" name="Rectangle 140">
            <a:extLst>
              <a:ext uri="{FF2B5EF4-FFF2-40B4-BE49-F238E27FC236}">
                <a16:creationId xmlns:a16="http://schemas.microsoft.com/office/drawing/2014/main" id="{E556DAE4-08C8-4B6B-A23A-0D9208701678}"/>
              </a:ext>
            </a:extLst>
          </p:cNvPr>
          <p:cNvSpPr/>
          <p:nvPr/>
        </p:nvSpPr>
        <p:spPr>
          <a:xfrm>
            <a:off x="5494314" y="3935369"/>
            <a:ext cx="295275" cy="288361"/>
          </a:xfrm>
          <a:prstGeom prst="rect">
            <a:avLst/>
          </a:prstGeom>
          <a:solidFill>
            <a:schemeClr val="accent4">
              <a:lumMod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dirty="0"/>
              <a:t>5</a:t>
            </a:r>
          </a:p>
        </p:txBody>
      </p:sp>
      <p:sp>
        <p:nvSpPr>
          <p:cNvPr id="142" name="Rectangle 141">
            <a:extLst>
              <a:ext uri="{FF2B5EF4-FFF2-40B4-BE49-F238E27FC236}">
                <a16:creationId xmlns:a16="http://schemas.microsoft.com/office/drawing/2014/main" id="{6D0974F3-B013-4CF5-9BFE-CF01C05153A9}"/>
              </a:ext>
            </a:extLst>
          </p:cNvPr>
          <p:cNvSpPr/>
          <p:nvPr/>
        </p:nvSpPr>
        <p:spPr>
          <a:xfrm>
            <a:off x="5477589" y="4568497"/>
            <a:ext cx="295275" cy="288361"/>
          </a:xfrm>
          <a:prstGeom prst="rect">
            <a:avLst/>
          </a:prstGeom>
          <a:solidFill>
            <a:schemeClr val="accent4">
              <a:lumMod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dirty="0"/>
              <a:t>6</a:t>
            </a:r>
          </a:p>
        </p:txBody>
      </p:sp>
      <p:sp>
        <p:nvSpPr>
          <p:cNvPr id="143" name="Oval 142">
            <a:extLst>
              <a:ext uri="{FF2B5EF4-FFF2-40B4-BE49-F238E27FC236}">
                <a16:creationId xmlns:a16="http://schemas.microsoft.com/office/drawing/2014/main" id="{3593B4D6-559E-4BD9-83AB-23CD1B62983F}"/>
              </a:ext>
            </a:extLst>
          </p:cNvPr>
          <p:cNvSpPr/>
          <p:nvPr/>
        </p:nvSpPr>
        <p:spPr>
          <a:xfrm>
            <a:off x="9388345" y="3833888"/>
            <a:ext cx="295275" cy="316629"/>
          </a:xfrm>
          <a:prstGeom prst="ellipse">
            <a:avLst/>
          </a:prstGeom>
          <a:solidFill>
            <a:srgbClr val="00B050"/>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b="1" dirty="0">
                <a:solidFill>
                  <a:srgbClr val="FFFF00"/>
                </a:solidFill>
              </a:rPr>
              <a:t>4</a:t>
            </a:r>
          </a:p>
        </p:txBody>
      </p:sp>
      <p:sp>
        <p:nvSpPr>
          <p:cNvPr id="144" name="Oval 143">
            <a:extLst>
              <a:ext uri="{FF2B5EF4-FFF2-40B4-BE49-F238E27FC236}">
                <a16:creationId xmlns:a16="http://schemas.microsoft.com/office/drawing/2014/main" id="{7C98D52A-F9F5-49BF-8198-62D1A6A7B70A}"/>
              </a:ext>
            </a:extLst>
          </p:cNvPr>
          <p:cNvSpPr/>
          <p:nvPr/>
        </p:nvSpPr>
        <p:spPr>
          <a:xfrm>
            <a:off x="10044967" y="3029954"/>
            <a:ext cx="295275" cy="316629"/>
          </a:xfrm>
          <a:prstGeom prst="ellipse">
            <a:avLst/>
          </a:prstGeom>
          <a:solidFill>
            <a:srgbClr val="00B050"/>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b="1" dirty="0">
                <a:solidFill>
                  <a:srgbClr val="FFFF00"/>
                </a:solidFill>
              </a:rPr>
              <a:t>2</a:t>
            </a:r>
          </a:p>
        </p:txBody>
      </p:sp>
      <p:sp>
        <p:nvSpPr>
          <p:cNvPr id="145" name="Oval 144">
            <a:extLst>
              <a:ext uri="{FF2B5EF4-FFF2-40B4-BE49-F238E27FC236}">
                <a16:creationId xmlns:a16="http://schemas.microsoft.com/office/drawing/2014/main" id="{0D2C1F41-05CF-4625-9CF0-0BC56FCB1706}"/>
              </a:ext>
            </a:extLst>
          </p:cNvPr>
          <p:cNvSpPr/>
          <p:nvPr/>
        </p:nvSpPr>
        <p:spPr>
          <a:xfrm>
            <a:off x="9826494" y="4579392"/>
            <a:ext cx="295275" cy="316629"/>
          </a:xfrm>
          <a:prstGeom prst="ellipse">
            <a:avLst/>
          </a:prstGeom>
          <a:solidFill>
            <a:srgbClr val="00B050"/>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b="1" dirty="0">
                <a:solidFill>
                  <a:srgbClr val="FFFF00"/>
                </a:solidFill>
              </a:rPr>
              <a:t>3</a:t>
            </a:r>
          </a:p>
        </p:txBody>
      </p:sp>
      <p:sp>
        <p:nvSpPr>
          <p:cNvPr id="146" name="Oval 145">
            <a:extLst>
              <a:ext uri="{FF2B5EF4-FFF2-40B4-BE49-F238E27FC236}">
                <a16:creationId xmlns:a16="http://schemas.microsoft.com/office/drawing/2014/main" id="{75EFA079-D15B-4785-A414-37DEB75724BC}"/>
              </a:ext>
            </a:extLst>
          </p:cNvPr>
          <p:cNvSpPr/>
          <p:nvPr/>
        </p:nvSpPr>
        <p:spPr>
          <a:xfrm>
            <a:off x="8552408" y="3876598"/>
            <a:ext cx="295275" cy="316629"/>
          </a:xfrm>
          <a:prstGeom prst="ellipse">
            <a:avLst/>
          </a:prstGeom>
          <a:solidFill>
            <a:srgbClr val="00B050"/>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b="1" dirty="0">
                <a:solidFill>
                  <a:srgbClr val="FFFF00"/>
                </a:solidFill>
              </a:rPr>
              <a:t>1</a:t>
            </a:r>
          </a:p>
        </p:txBody>
      </p:sp>
      <p:cxnSp>
        <p:nvCxnSpPr>
          <p:cNvPr id="147" name="Straight Connector 146">
            <a:extLst>
              <a:ext uri="{FF2B5EF4-FFF2-40B4-BE49-F238E27FC236}">
                <a16:creationId xmlns:a16="http://schemas.microsoft.com/office/drawing/2014/main" id="{771723B3-A07A-43D8-9BE6-B440A76BE069}"/>
              </a:ext>
            </a:extLst>
          </p:cNvPr>
          <p:cNvCxnSpPr>
            <a:cxnSpLocks/>
            <a:stCxn id="146" idx="6"/>
            <a:endCxn id="143" idx="2"/>
          </p:cNvCxnSpPr>
          <p:nvPr/>
        </p:nvCxnSpPr>
        <p:spPr>
          <a:xfrm flipV="1">
            <a:off x="8847683" y="3992203"/>
            <a:ext cx="540662" cy="4271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72FC58F9-353E-46C3-9B68-ED97BC656846}"/>
              </a:ext>
            </a:extLst>
          </p:cNvPr>
          <p:cNvCxnSpPr>
            <a:cxnSpLocks/>
            <a:stCxn id="144" idx="3"/>
            <a:endCxn id="143" idx="7"/>
          </p:cNvCxnSpPr>
          <p:nvPr/>
        </p:nvCxnSpPr>
        <p:spPr>
          <a:xfrm flipH="1">
            <a:off x="9640378" y="3300214"/>
            <a:ext cx="447831" cy="58004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498CEC16-37BC-40A1-B737-A79598CF9063}"/>
              </a:ext>
            </a:extLst>
          </p:cNvPr>
          <p:cNvCxnSpPr>
            <a:cxnSpLocks/>
            <a:stCxn id="143" idx="5"/>
            <a:endCxn id="145" idx="1"/>
          </p:cNvCxnSpPr>
          <p:nvPr/>
        </p:nvCxnSpPr>
        <p:spPr>
          <a:xfrm>
            <a:off x="9640378" y="4104148"/>
            <a:ext cx="229358" cy="52161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826F3C2A-D39C-4418-9F7E-D6941A92EBF0}"/>
              </a:ext>
            </a:extLst>
          </p:cNvPr>
          <p:cNvCxnSpPr>
            <a:cxnSpLocks/>
            <a:stCxn id="146" idx="7"/>
            <a:endCxn id="144" idx="2"/>
          </p:cNvCxnSpPr>
          <p:nvPr/>
        </p:nvCxnSpPr>
        <p:spPr>
          <a:xfrm flipV="1">
            <a:off x="8804441" y="3188269"/>
            <a:ext cx="1240526" cy="73469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B029903D-B1A6-4D72-9F4A-60FD991F6240}"/>
              </a:ext>
            </a:extLst>
          </p:cNvPr>
          <p:cNvCxnSpPr>
            <a:cxnSpLocks/>
            <a:stCxn id="146" idx="5"/>
            <a:endCxn id="145" idx="2"/>
          </p:cNvCxnSpPr>
          <p:nvPr/>
        </p:nvCxnSpPr>
        <p:spPr>
          <a:xfrm>
            <a:off x="8804441" y="4146858"/>
            <a:ext cx="1022053" cy="59084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92347B67-F077-4CA4-B092-127B69B7377B}"/>
              </a:ext>
            </a:extLst>
          </p:cNvPr>
          <p:cNvCxnSpPr>
            <a:cxnSpLocks/>
            <a:stCxn id="144" idx="5"/>
            <a:endCxn id="145" idx="7"/>
          </p:cNvCxnSpPr>
          <p:nvPr/>
        </p:nvCxnSpPr>
        <p:spPr>
          <a:xfrm flipH="1">
            <a:off x="10078527" y="3300214"/>
            <a:ext cx="218473" cy="132554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53" name="Rectangle 152">
            <a:extLst>
              <a:ext uri="{FF2B5EF4-FFF2-40B4-BE49-F238E27FC236}">
                <a16:creationId xmlns:a16="http://schemas.microsoft.com/office/drawing/2014/main" id="{FF86F2A8-9CD4-4E75-89A2-EC6D399369ED}"/>
              </a:ext>
            </a:extLst>
          </p:cNvPr>
          <p:cNvSpPr/>
          <p:nvPr/>
        </p:nvSpPr>
        <p:spPr>
          <a:xfrm>
            <a:off x="9000012" y="3864013"/>
            <a:ext cx="295275" cy="288361"/>
          </a:xfrm>
          <a:prstGeom prst="rect">
            <a:avLst/>
          </a:prstGeom>
          <a:solidFill>
            <a:schemeClr val="accent4">
              <a:lumMod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dirty="0"/>
              <a:t>4</a:t>
            </a:r>
          </a:p>
        </p:txBody>
      </p:sp>
      <p:sp>
        <p:nvSpPr>
          <p:cNvPr id="154" name="Rectangle 153">
            <a:extLst>
              <a:ext uri="{FF2B5EF4-FFF2-40B4-BE49-F238E27FC236}">
                <a16:creationId xmlns:a16="http://schemas.microsoft.com/office/drawing/2014/main" id="{7C40BA50-2143-45E8-828B-9B2B3D315FF2}"/>
              </a:ext>
            </a:extLst>
          </p:cNvPr>
          <p:cNvSpPr/>
          <p:nvPr/>
        </p:nvSpPr>
        <p:spPr>
          <a:xfrm>
            <a:off x="9192825" y="4424316"/>
            <a:ext cx="295275" cy="288361"/>
          </a:xfrm>
          <a:prstGeom prst="rect">
            <a:avLst/>
          </a:prstGeom>
          <a:solidFill>
            <a:schemeClr val="accent4">
              <a:lumMod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dirty="0"/>
              <a:t>2</a:t>
            </a:r>
          </a:p>
        </p:txBody>
      </p:sp>
      <p:sp>
        <p:nvSpPr>
          <p:cNvPr id="155" name="Rectangle 154">
            <a:extLst>
              <a:ext uri="{FF2B5EF4-FFF2-40B4-BE49-F238E27FC236}">
                <a16:creationId xmlns:a16="http://schemas.microsoft.com/office/drawing/2014/main" id="{DD44C510-3DAE-4692-A4A7-479CBDAE5D61}"/>
              </a:ext>
            </a:extLst>
          </p:cNvPr>
          <p:cNvSpPr/>
          <p:nvPr/>
        </p:nvSpPr>
        <p:spPr>
          <a:xfrm>
            <a:off x="9182234" y="3447890"/>
            <a:ext cx="295275" cy="288361"/>
          </a:xfrm>
          <a:prstGeom prst="rect">
            <a:avLst/>
          </a:prstGeom>
          <a:solidFill>
            <a:schemeClr val="accent4">
              <a:lumMod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dirty="0"/>
              <a:t>1</a:t>
            </a:r>
          </a:p>
        </p:txBody>
      </p:sp>
      <p:sp>
        <p:nvSpPr>
          <p:cNvPr id="156" name="Rectangle 155">
            <a:extLst>
              <a:ext uri="{FF2B5EF4-FFF2-40B4-BE49-F238E27FC236}">
                <a16:creationId xmlns:a16="http://schemas.microsoft.com/office/drawing/2014/main" id="{022BB923-F209-4137-A802-C27A767AE256}"/>
              </a:ext>
            </a:extLst>
          </p:cNvPr>
          <p:cNvSpPr/>
          <p:nvPr/>
        </p:nvSpPr>
        <p:spPr>
          <a:xfrm>
            <a:off x="9552778" y="4181838"/>
            <a:ext cx="295275" cy="288361"/>
          </a:xfrm>
          <a:prstGeom prst="rect">
            <a:avLst/>
          </a:prstGeom>
          <a:solidFill>
            <a:schemeClr val="accent4">
              <a:lumMod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dirty="0"/>
              <a:t>6</a:t>
            </a:r>
          </a:p>
        </p:txBody>
      </p:sp>
      <p:sp>
        <p:nvSpPr>
          <p:cNvPr id="157" name="Rectangle 156">
            <a:extLst>
              <a:ext uri="{FF2B5EF4-FFF2-40B4-BE49-F238E27FC236}">
                <a16:creationId xmlns:a16="http://schemas.microsoft.com/office/drawing/2014/main" id="{D799077C-DC73-4B23-B261-C6DA757F4B62}"/>
              </a:ext>
            </a:extLst>
          </p:cNvPr>
          <p:cNvSpPr/>
          <p:nvPr/>
        </p:nvSpPr>
        <p:spPr>
          <a:xfrm>
            <a:off x="9733436" y="3476695"/>
            <a:ext cx="295275" cy="288361"/>
          </a:xfrm>
          <a:prstGeom prst="rect">
            <a:avLst/>
          </a:prstGeom>
          <a:solidFill>
            <a:schemeClr val="accent4">
              <a:lumMod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dirty="0"/>
              <a:t>5</a:t>
            </a:r>
          </a:p>
        </p:txBody>
      </p:sp>
      <p:sp>
        <p:nvSpPr>
          <p:cNvPr id="158" name="Rectangle 157">
            <a:extLst>
              <a:ext uri="{FF2B5EF4-FFF2-40B4-BE49-F238E27FC236}">
                <a16:creationId xmlns:a16="http://schemas.microsoft.com/office/drawing/2014/main" id="{36283A3B-5BE9-4F69-B890-41E30E7392E1}"/>
              </a:ext>
            </a:extLst>
          </p:cNvPr>
          <p:cNvSpPr/>
          <p:nvPr/>
        </p:nvSpPr>
        <p:spPr>
          <a:xfrm>
            <a:off x="10049607" y="3864509"/>
            <a:ext cx="295275" cy="288361"/>
          </a:xfrm>
          <a:prstGeom prst="rect">
            <a:avLst/>
          </a:prstGeom>
          <a:solidFill>
            <a:schemeClr val="accent4">
              <a:lumMod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dirty="0"/>
              <a:t>3</a:t>
            </a:r>
          </a:p>
        </p:txBody>
      </p:sp>
      <p:sp>
        <p:nvSpPr>
          <p:cNvPr id="2076" name="TextBox 2075">
            <a:extLst>
              <a:ext uri="{FF2B5EF4-FFF2-40B4-BE49-F238E27FC236}">
                <a16:creationId xmlns:a16="http://schemas.microsoft.com/office/drawing/2014/main" id="{9AA973B5-F18D-4854-ABBD-BA2C6D9A0DF7}"/>
              </a:ext>
            </a:extLst>
          </p:cNvPr>
          <p:cNvSpPr txBox="1"/>
          <p:nvPr/>
        </p:nvSpPr>
        <p:spPr>
          <a:xfrm>
            <a:off x="4187173" y="5468768"/>
            <a:ext cx="6751504" cy="1200329"/>
          </a:xfrm>
          <a:prstGeom prst="rect">
            <a:avLst/>
          </a:prstGeom>
          <a:noFill/>
        </p:spPr>
        <p:txBody>
          <a:bodyPr wrap="square" rtlCol="0">
            <a:spAutoFit/>
          </a:bodyPr>
          <a:lstStyle/>
          <a:p>
            <a:r>
              <a:rPr lang="sv-SE" sz="2400" b="1" dirty="0"/>
              <a:t>Could you please find the 5th different point connecting all of another 4 points with lines but lines should not be crossed over in 2D domain?</a:t>
            </a:r>
          </a:p>
        </p:txBody>
      </p:sp>
      <p:pic>
        <p:nvPicPr>
          <p:cNvPr id="160" name="Picture 159" descr="Icon&#10;&#10;Description automatically generated">
            <a:extLst>
              <a:ext uri="{FF2B5EF4-FFF2-40B4-BE49-F238E27FC236}">
                <a16:creationId xmlns:a16="http://schemas.microsoft.com/office/drawing/2014/main" id="{C6630545-C607-46B8-A645-92AB57FA3634}"/>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10837479" y="5513759"/>
            <a:ext cx="731390" cy="731390"/>
          </a:xfrm>
          <a:prstGeom prst="rect">
            <a:avLst/>
          </a:prstGeom>
        </p:spPr>
      </p:pic>
    </p:spTree>
    <p:extLst>
      <p:ext uri="{BB962C8B-B14F-4D97-AF65-F5344CB8AC3E}">
        <p14:creationId xmlns:p14="http://schemas.microsoft.com/office/powerpoint/2010/main" val="13494961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779EB729-BE9C-425E-A3A5-C2B23735E5AB}"/>
              </a:ext>
            </a:extLst>
          </p:cNvPr>
          <p:cNvSpPr>
            <a:spLocks noGrp="1"/>
          </p:cNvSpPr>
          <p:nvPr>
            <p:ph type="title"/>
          </p:nvPr>
        </p:nvSpPr>
        <p:spPr>
          <a:xfrm>
            <a:off x="660040" y="2767106"/>
            <a:ext cx="3309523" cy="3071906"/>
          </a:xfrm>
        </p:spPr>
        <p:txBody>
          <a:bodyPr vert="horz" lIns="91440" tIns="45720" rIns="91440" bIns="45720" rtlCol="0" anchor="t">
            <a:normAutofit fontScale="90000"/>
          </a:bodyPr>
          <a:lstStyle/>
          <a:p>
            <a:r>
              <a:rPr lang="sv-SE" sz="4000" dirty="0">
                <a:solidFill>
                  <a:srgbClr val="FFFFFF"/>
                </a:solidFill>
              </a:rPr>
              <a:t>WHY NEEDS TOPOLOGY</a:t>
            </a:r>
            <a:br>
              <a:rPr lang="sv-SE" sz="4000" dirty="0">
                <a:solidFill>
                  <a:srgbClr val="FFFFFF"/>
                </a:solidFill>
              </a:rPr>
            </a:br>
            <a:r>
              <a:rPr lang="sv-SE" sz="4000" dirty="0">
                <a:solidFill>
                  <a:srgbClr val="FFFFFF"/>
                </a:solidFill>
              </a:rPr>
              <a:t>-Four color theorem (Fyrfärgssatsen)</a:t>
            </a:r>
            <a:endParaRPr lang="en-US" sz="4000" dirty="0">
              <a:solidFill>
                <a:srgbClr val="FFFFFF"/>
              </a:solidFill>
            </a:endParaRPr>
          </a:p>
        </p:txBody>
      </p:sp>
      <p:pic>
        <p:nvPicPr>
          <p:cNvPr id="5" name="Content Placeholder 4">
            <a:extLst>
              <a:ext uri="{FF2B5EF4-FFF2-40B4-BE49-F238E27FC236}">
                <a16:creationId xmlns:a16="http://schemas.microsoft.com/office/drawing/2014/main" id="{66746248-B20B-49A4-AA0A-A7BDAA4104DD}"/>
              </a:ext>
            </a:extLst>
          </p:cNvPr>
          <p:cNvPicPr>
            <a:picLocks noGrp="1" noChangeAspect="1"/>
          </p:cNvPicPr>
          <p:nvPr>
            <p:ph idx="1"/>
          </p:nvPr>
        </p:nvPicPr>
        <p:blipFill>
          <a:blip r:embed="rId2">
            <a:lum bright="70000" contrast="-70000"/>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887026" y="634103"/>
            <a:ext cx="870654" cy="870654"/>
          </a:xfrm>
          <a:prstGeom prst="rect">
            <a:avLst/>
          </a:prstGeom>
        </p:spPr>
      </p:pic>
      <p:sp>
        <p:nvSpPr>
          <p:cNvPr id="143" name="Oval 142">
            <a:extLst>
              <a:ext uri="{FF2B5EF4-FFF2-40B4-BE49-F238E27FC236}">
                <a16:creationId xmlns:a16="http://schemas.microsoft.com/office/drawing/2014/main" id="{3593B4D6-559E-4BD9-83AB-23CD1B62983F}"/>
              </a:ext>
            </a:extLst>
          </p:cNvPr>
          <p:cNvSpPr/>
          <p:nvPr/>
        </p:nvSpPr>
        <p:spPr>
          <a:xfrm>
            <a:off x="9388345" y="3833888"/>
            <a:ext cx="295275" cy="316629"/>
          </a:xfrm>
          <a:prstGeom prst="ellipse">
            <a:avLst/>
          </a:prstGeom>
          <a:solidFill>
            <a:srgbClr val="00B050"/>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b="1" dirty="0">
                <a:solidFill>
                  <a:srgbClr val="FFFF00"/>
                </a:solidFill>
              </a:rPr>
              <a:t>4</a:t>
            </a:r>
          </a:p>
        </p:txBody>
      </p:sp>
      <p:sp>
        <p:nvSpPr>
          <p:cNvPr id="144" name="Oval 143">
            <a:extLst>
              <a:ext uri="{FF2B5EF4-FFF2-40B4-BE49-F238E27FC236}">
                <a16:creationId xmlns:a16="http://schemas.microsoft.com/office/drawing/2014/main" id="{7C98D52A-F9F5-49BF-8198-62D1A6A7B70A}"/>
              </a:ext>
            </a:extLst>
          </p:cNvPr>
          <p:cNvSpPr/>
          <p:nvPr/>
        </p:nvSpPr>
        <p:spPr>
          <a:xfrm>
            <a:off x="10044967" y="3029954"/>
            <a:ext cx="295275" cy="316629"/>
          </a:xfrm>
          <a:prstGeom prst="ellipse">
            <a:avLst/>
          </a:prstGeom>
          <a:solidFill>
            <a:srgbClr val="00B050"/>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b="1" dirty="0">
                <a:solidFill>
                  <a:srgbClr val="FFFF00"/>
                </a:solidFill>
              </a:rPr>
              <a:t>2</a:t>
            </a:r>
          </a:p>
        </p:txBody>
      </p:sp>
      <p:sp>
        <p:nvSpPr>
          <p:cNvPr id="145" name="Oval 144">
            <a:extLst>
              <a:ext uri="{FF2B5EF4-FFF2-40B4-BE49-F238E27FC236}">
                <a16:creationId xmlns:a16="http://schemas.microsoft.com/office/drawing/2014/main" id="{0D2C1F41-05CF-4625-9CF0-0BC56FCB1706}"/>
              </a:ext>
            </a:extLst>
          </p:cNvPr>
          <p:cNvSpPr/>
          <p:nvPr/>
        </p:nvSpPr>
        <p:spPr>
          <a:xfrm>
            <a:off x="9826494" y="4579392"/>
            <a:ext cx="295275" cy="316629"/>
          </a:xfrm>
          <a:prstGeom prst="ellipse">
            <a:avLst/>
          </a:prstGeom>
          <a:solidFill>
            <a:srgbClr val="00B050"/>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b="1" dirty="0">
                <a:solidFill>
                  <a:srgbClr val="FFFF00"/>
                </a:solidFill>
              </a:rPr>
              <a:t>3</a:t>
            </a:r>
          </a:p>
        </p:txBody>
      </p:sp>
      <p:sp>
        <p:nvSpPr>
          <p:cNvPr id="146" name="Oval 145">
            <a:extLst>
              <a:ext uri="{FF2B5EF4-FFF2-40B4-BE49-F238E27FC236}">
                <a16:creationId xmlns:a16="http://schemas.microsoft.com/office/drawing/2014/main" id="{75EFA079-D15B-4785-A414-37DEB75724BC}"/>
              </a:ext>
            </a:extLst>
          </p:cNvPr>
          <p:cNvSpPr/>
          <p:nvPr/>
        </p:nvSpPr>
        <p:spPr>
          <a:xfrm>
            <a:off x="8552408" y="3876598"/>
            <a:ext cx="295275" cy="316629"/>
          </a:xfrm>
          <a:prstGeom prst="ellipse">
            <a:avLst/>
          </a:prstGeom>
          <a:solidFill>
            <a:srgbClr val="00B050"/>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b="1" dirty="0">
                <a:solidFill>
                  <a:srgbClr val="FFFF00"/>
                </a:solidFill>
              </a:rPr>
              <a:t>1</a:t>
            </a:r>
          </a:p>
        </p:txBody>
      </p:sp>
      <p:cxnSp>
        <p:nvCxnSpPr>
          <p:cNvPr id="147" name="Straight Connector 146">
            <a:extLst>
              <a:ext uri="{FF2B5EF4-FFF2-40B4-BE49-F238E27FC236}">
                <a16:creationId xmlns:a16="http://schemas.microsoft.com/office/drawing/2014/main" id="{771723B3-A07A-43D8-9BE6-B440A76BE069}"/>
              </a:ext>
            </a:extLst>
          </p:cNvPr>
          <p:cNvCxnSpPr>
            <a:cxnSpLocks/>
            <a:stCxn id="146" idx="6"/>
            <a:endCxn id="143" idx="2"/>
          </p:cNvCxnSpPr>
          <p:nvPr/>
        </p:nvCxnSpPr>
        <p:spPr>
          <a:xfrm flipV="1">
            <a:off x="8847683" y="3992203"/>
            <a:ext cx="540662" cy="4271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72FC58F9-353E-46C3-9B68-ED97BC656846}"/>
              </a:ext>
            </a:extLst>
          </p:cNvPr>
          <p:cNvCxnSpPr>
            <a:cxnSpLocks/>
            <a:stCxn id="144" idx="3"/>
            <a:endCxn id="143" idx="7"/>
          </p:cNvCxnSpPr>
          <p:nvPr/>
        </p:nvCxnSpPr>
        <p:spPr>
          <a:xfrm flipH="1">
            <a:off x="9640378" y="3300214"/>
            <a:ext cx="447831" cy="58004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498CEC16-37BC-40A1-B737-A79598CF9063}"/>
              </a:ext>
            </a:extLst>
          </p:cNvPr>
          <p:cNvCxnSpPr>
            <a:cxnSpLocks/>
            <a:stCxn id="143" idx="5"/>
            <a:endCxn id="145" idx="1"/>
          </p:cNvCxnSpPr>
          <p:nvPr/>
        </p:nvCxnSpPr>
        <p:spPr>
          <a:xfrm>
            <a:off x="9640378" y="4104148"/>
            <a:ext cx="229358" cy="52161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826F3C2A-D39C-4418-9F7E-D6941A92EBF0}"/>
              </a:ext>
            </a:extLst>
          </p:cNvPr>
          <p:cNvCxnSpPr>
            <a:cxnSpLocks/>
            <a:stCxn id="146" idx="7"/>
            <a:endCxn id="144" idx="2"/>
          </p:cNvCxnSpPr>
          <p:nvPr/>
        </p:nvCxnSpPr>
        <p:spPr>
          <a:xfrm flipV="1">
            <a:off x="8804441" y="3188269"/>
            <a:ext cx="1240526" cy="73469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B029903D-B1A6-4D72-9F4A-60FD991F6240}"/>
              </a:ext>
            </a:extLst>
          </p:cNvPr>
          <p:cNvCxnSpPr>
            <a:cxnSpLocks/>
            <a:stCxn id="146" idx="5"/>
            <a:endCxn id="145" idx="2"/>
          </p:cNvCxnSpPr>
          <p:nvPr/>
        </p:nvCxnSpPr>
        <p:spPr>
          <a:xfrm>
            <a:off x="8804441" y="4146858"/>
            <a:ext cx="1022053" cy="59084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92347B67-F077-4CA4-B092-127B69B7377B}"/>
              </a:ext>
            </a:extLst>
          </p:cNvPr>
          <p:cNvCxnSpPr>
            <a:cxnSpLocks/>
            <a:stCxn id="144" idx="5"/>
            <a:endCxn id="145" idx="7"/>
          </p:cNvCxnSpPr>
          <p:nvPr/>
        </p:nvCxnSpPr>
        <p:spPr>
          <a:xfrm flipH="1">
            <a:off x="10078527" y="3300214"/>
            <a:ext cx="218473" cy="132554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53" name="Rectangle 152">
            <a:extLst>
              <a:ext uri="{FF2B5EF4-FFF2-40B4-BE49-F238E27FC236}">
                <a16:creationId xmlns:a16="http://schemas.microsoft.com/office/drawing/2014/main" id="{FF86F2A8-9CD4-4E75-89A2-EC6D399369ED}"/>
              </a:ext>
            </a:extLst>
          </p:cNvPr>
          <p:cNvSpPr/>
          <p:nvPr/>
        </p:nvSpPr>
        <p:spPr>
          <a:xfrm>
            <a:off x="9000012" y="3864013"/>
            <a:ext cx="295275" cy="288361"/>
          </a:xfrm>
          <a:prstGeom prst="rect">
            <a:avLst/>
          </a:prstGeom>
          <a:solidFill>
            <a:schemeClr val="accent4">
              <a:lumMod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dirty="0"/>
              <a:t>4</a:t>
            </a:r>
          </a:p>
        </p:txBody>
      </p:sp>
      <p:sp>
        <p:nvSpPr>
          <p:cNvPr id="154" name="Rectangle 153">
            <a:extLst>
              <a:ext uri="{FF2B5EF4-FFF2-40B4-BE49-F238E27FC236}">
                <a16:creationId xmlns:a16="http://schemas.microsoft.com/office/drawing/2014/main" id="{7C40BA50-2143-45E8-828B-9B2B3D315FF2}"/>
              </a:ext>
            </a:extLst>
          </p:cNvPr>
          <p:cNvSpPr/>
          <p:nvPr/>
        </p:nvSpPr>
        <p:spPr>
          <a:xfrm>
            <a:off x="9192825" y="4424316"/>
            <a:ext cx="295275" cy="288361"/>
          </a:xfrm>
          <a:prstGeom prst="rect">
            <a:avLst/>
          </a:prstGeom>
          <a:solidFill>
            <a:schemeClr val="accent4">
              <a:lumMod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dirty="0"/>
              <a:t>2</a:t>
            </a:r>
          </a:p>
        </p:txBody>
      </p:sp>
      <p:sp>
        <p:nvSpPr>
          <p:cNvPr id="155" name="Rectangle 154">
            <a:extLst>
              <a:ext uri="{FF2B5EF4-FFF2-40B4-BE49-F238E27FC236}">
                <a16:creationId xmlns:a16="http://schemas.microsoft.com/office/drawing/2014/main" id="{DD44C510-3DAE-4692-A4A7-479CBDAE5D61}"/>
              </a:ext>
            </a:extLst>
          </p:cNvPr>
          <p:cNvSpPr/>
          <p:nvPr/>
        </p:nvSpPr>
        <p:spPr>
          <a:xfrm>
            <a:off x="9182234" y="3447890"/>
            <a:ext cx="295275" cy="288361"/>
          </a:xfrm>
          <a:prstGeom prst="rect">
            <a:avLst/>
          </a:prstGeom>
          <a:solidFill>
            <a:schemeClr val="accent4">
              <a:lumMod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dirty="0"/>
              <a:t>1</a:t>
            </a:r>
          </a:p>
        </p:txBody>
      </p:sp>
      <p:sp>
        <p:nvSpPr>
          <p:cNvPr id="156" name="Rectangle 155">
            <a:extLst>
              <a:ext uri="{FF2B5EF4-FFF2-40B4-BE49-F238E27FC236}">
                <a16:creationId xmlns:a16="http://schemas.microsoft.com/office/drawing/2014/main" id="{022BB923-F209-4137-A802-C27A767AE256}"/>
              </a:ext>
            </a:extLst>
          </p:cNvPr>
          <p:cNvSpPr/>
          <p:nvPr/>
        </p:nvSpPr>
        <p:spPr>
          <a:xfrm>
            <a:off x="9552778" y="4181838"/>
            <a:ext cx="295275" cy="288361"/>
          </a:xfrm>
          <a:prstGeom prst="rect">
            <a:avLst/>
          </a:prstGeom>
          <a:solidFill>
            <a:schemeClr val="accent4">
              <a:lumMod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dirty="0"/>
              <a:t>6</a:t>
            </a:r>
          </a:p>
        </p:txBody>
      </p:sp>
      <p:sp>
        <p:nvSpPr>
          <p:cNvPr id="157" name="Rectangle 156">
            <a:extLst>
              <a:ext uri="{FF2B5EF4-FFF2-40B4-BE49-F238E27FC236}">
                <a16:creationId xmlns:a16="http://schemas.microsoft.com/office/drawing/2014/main" id="{D799077C-DC73-4B23-B261-C6DA757F4B62}"/>
              </a:ext>
            </a:extLst>
          </p:cNvPr>
          <p:cNvSpPr/>
          <p:nvPr/>
        </p:nvSpPr>
        <p:spPr>
          <a:xfrm>
            <a:off x="9733436" y="3476695"/>
            <a:ext cx="295275" cy="288361"/>
          </a:xfrm>
          <a:prstGeom prst="rect">
            <a:avLst/>
          </a:prstGeom>
          <a:solidFill>
            <a:schemeClr val="accent4">
              <a:lumMod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dirty="0"/>
              <a:t>5</a:t>
            </a:r>
          </a:p>
        </p:txBody>
      </p:sp>
      <p:sp>
        <p:nvSpPr>
          <p:cNvPr id="158" name="Rectangle 157">
            <a:extLst>
              <a:ext uri="{FF2B5EF4-FFF2-40B4-BE49-F238E27FC236}">
                <a16:creationId xmlns:a16="http://schemas.microsoft.com/office/drawing/2014/main" id="{36283A3B-5BE9-4F69-B890-41E30E7392E1}"/>
              </a:ext>
            </a:extLst>
          </p:cNvPr>
          <p:cNvSpPr/>
          <p:nvPr/>
        </p:nvSpPr>
        <p:spPr>
          <a:xfrm>
            <a:off x="10049607" y="3864509"/>
            <a:ext cx="295275" cy="288361"/>
          </a:xfrm>
          <a:prstGeom prst="rect">
            <a:avLst/>
          </a:prstGeom>
          <a:solidFill>
            <a:schemeClr val="accent4">
              <a:lumMod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dirty="0"/>
              <a:t>3</a:t>
            </a:r>
          </a:p>
        </p:txBody>
      </p:sp>
      <p:sp>
        <p:nvSpPr>
          <p:cNvPr id="3" name="Rectangle 2">
            <a:extLst>
              <a:ext uri="{FF2B5EF4-FFF2-40B4-BE49-F238E27FC236}">
                <a16:creationId xmlns:a16="http://schemas.microsoft.com/office/drawing/2014/main" id="{6C45E04D-33D2-4C44-A593-0807A17FB2C4}"/>
              </a:ext>
            </a:extLst>
          </p:cNvPr>
          <p:cNvSpPr/>
          <p:nvPr/>
        </p:nvSpPr>
        <p:spPr>
          <a:xfrm>
            <a:off x="4334247" y="2756107"/>
            <a:ext cx="3959167" cy="3624777"/>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26" name="Rectangle 125">
            <a:extLst>
              <a:ext uri="{FF2B5EF4-FFF2-40B4-BE49-F238E27FC236}">
                <a16:creationId xmlns:a16="http://schemas.microsoft.com/office/drawing/2014/main" id="{98388332-4EC2-4D9E-837C-8A30DA46F5AC}"/>
              </a:ext>
            </a:extLst>
          </p:cNvPr>
          <p:cNvSpPr/>
          <p:nvPr/>
        </p:nvSpPr>
        <p:spPr>
          <a:xfrm>
            <a:off x="4634310" y="3719850"/>
            <a:ext cx="947665" cy="1769625"/>
          </a:xfrm>
          <a:prstGeom prst="rect">
            <a:avLst/>
          </a:prstGeom>
          <a:solidFill>
            <a:srgbClr val="FF0000"/>
          </a:solid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b="1" dirty="0"/>
          </a:p>
        </p:txBody>
      </p:sp>
      <p:sp>
        <p:nvSpPr>
          <p:cNvPr id="127" name="Rectangle 126">
            <a:extLst>
              <a:ext uri="{FF2B5EF4-FFF2-40B4-BE49-F238E27FC236}">
                <a16:creationId xmlns:a16="http://schemas.microsoft.com/office/drawing/2014/main" id="{F1791703-66EB-492E-9723-2D090EAEC98D}"/>
              </a:ext>
            </a:extLst>
          </p:cNvPr>
          <p:cNvSpPr/>
          <p:nvPr/>
        </p:nvSpPr>
        <p:spPr>
          <a:xfrm>
            <a:off x="5775437" y="3311060"/>
            <a:ext cx="1676662" cy="1411151"/>
          </a:xfrm>
          <a:prstGeom prst="rect">
            <a:avLst/>
          </a:prstGeom>
          <a:solidFill>
            <a:srgbClr val="FF0000"/>
          </a:solid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b="1" dirty="0"/>
          </a:p>
        </p:txBody>
      </p:sp>
      <p:sp>
        <p:nvSpPr>
          <p:cNvPr id="128" name="Oval 127">
            <a:extLst>
              <a:ext uri="{FF2B5EF4-FFF2-40B4-BE49-F238E27FC236}">
                <a16:creationId xmlns:a16="http://schemas.microsoft.com/office/drawing/2014/main" id="{9C148FB2-5EA5-4BBB-9947-399C8F68FD20}"/>
              </a:ext>
            </a:extLst>
          </p:cNvPr>
          <p:cNvSpPr/>
          <p:nvPr/>
        </p:nvSpPr>
        <p:spPr>
          <a:xfrm>
            <a:off x="4805665" y="3956091"/>
            <a:ext cx="295275" cy="316629"/>
          </a:xfrm>
          <a:prstGeom prst="ellipse">
            <a:avLst/>
          </a:prstGeom>
          <a:solidFill>
            <a:srgbClr val="00B050"/>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b="1" dirty="0">
                <a:solidFill>
                  <a:srgbClr val="FFFF00"/>
                </a:solidFill>
              </a:rPr>
              <a:t>1</a:t>
            </a:r>
          </a:p>
        </p:txBody>
      </p:sp>
      <p:sp>
        <p:nvSpPr>
          <p:cNvPr id="129" name="Oval 128">
            <a:extLst>
              <a:ext uri="{FF2B5EF4-FFF2-40B4-BE49-F238E27FC236}">
                <a16:creationId xmlns:a16="http://schemas.microsoft.com/office/drawing/2014/main" id="{D332320B-C73E-4B65-ADD2-0B9E4E249A80}"/>
              </a:ext>
            </a:extLst>
          </p:cNvPr>
          <p:cNvSpPr/>
          <p:nvPr/>
        </p:nvSpPr>
        <p:spPr>
          <a:xfrm>
            <a:off x="6070712" y="3561537"/>
            <a:ext cx="295275" cy="316629"/>
          </a:xfrm>
          <a:prstGeom prst="ellipse">
            <a:avLst/>
          </a:prstGeom>
          <a:solidFill>
            <a:srgbClr val="00B050"/>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b="1" dirty="0">
                <a:solidFill>
                  <a:srgbClr val="FFFF00"/>
                </a:solidFill>
              </a:rPr>
              <a:t>2</a:t>
            </a:r>
          </a:p>
        </p:txBody>
      </p:sp>
      <p:sp>
        <p:nvSpPr>
          <p:cNvPr id="130" name="Rectangle 129">
            <a:extLst>
              <a:ext uri="{FF2B5EF4-FFF2-40B4-BE49-F238E27FC236}">
                <a16:creationId xmlns:a16="http://schemas.microsoft.com/office/drawing/2014/main" id="{8BB9DFCB-10D2-41F9-9FE3-0EB60F041A40}"/>
              </a:ext>
            </a:extLst>
          </p:cNvPr>
          <p:cNvSpPr/>
          <p:nvPr/>
        </p:nvSpPr>
        <p:spPr>
          <a:xfrm>
            <a:off x="5328350" y="3858497"/>
            <a:ext cx="295275" cy="288361"/>
          </a:xfrm>
          <a:prstGeom prst="rect">
            <a:avLst/>
          </a:prstGeom>
          <a:solidFill>
            <a:schemeClr val="accent4">
              <a:lumMod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dirty="0"/>
              <a:t>1</a:t>
            </a:r>
          </a:p>
        </p:txBody>
      </p:sp>
      <p:sp>
        <p:nvSpPr>
          <p:cNvPr id="131" name="Rectangle 130">
            <a:extLst>
              <a:ext uri="{FF2B5EF4-FFF2-40B4-BE49-F238E27FC236}">
                <a16:creationId xmlns:a16="http://schemas.microsoft.com/office/drawing/2014/main" id="{35302D50-A659-47C4-990F-DFDCCE989247}"/>
              </a:ext>
            </a:extLst>
          </p:cNvPr>
          <p:cNvSpPr/>
          <p:nvPr/>
        </p:nvSpPr>
        <p:spPr>
          <a:xfrm>
            <a:off x="5452506" y="4710385"/>
            <a:ext cx="2337984" cy="911719"/>
          </a:xfrm>
          <a:prstGeom prst="rect">
            <a:avLst/>
          </a:prstGeom>
          <a:solidFill>
            <a:srgbClr val="0070C0"/>
          </a:solid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b="1" dirty="0"/>
          </a:p>
        </p:txBody>
      </p:sp>
      <p:sp>
        <p:nvSpPr>
          <p:cNvPr id="132" name="Rectangle 131">
            <a:extLst>
              <a:ext uri="{FF2B5EF4-FFF2-40B4-BE49-F238E27FC236}">
                <a16:creationId xmlns:a16="http://schemas.microsoft.com/office/drawing/2014/main" id="{1B87AC98-FE6E-4F25-9A6A-9830B7C0BAA7}"/>
              </a:ext>
            </a:extLst>
          </p:cNvPr>
          <p:cNvSpPr/>
          <p:nvPr/>
        </p:nvSpPr>
        <p:spPr>
          <a:xfrm>
            <a:off x="5569091" y="5077342"/>
            <a:ext cx="295275" cy="288361"/>
          </a:xfrm>
          <a:prstGeom prst="rect">
            <a:avLst/>
          </a:prstGeom>
          <a:solidFill>
            <a:schemeClr val="accent4">
              <a:lumMod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dirty="0"/>
              <a:t>2</a:t>
            </a:r>
          </a:p>
        </p:txBody>
      </p:sp>
      <p:sp>
        <p:nvSpPr>
          <p:cNvPr id="133" name="Rectangle 132">
            <a:extLst>
              <a:ext uri="{FF2B5EF4-FFF2-40B4-BE49-F238E27FC236}">
                <a16:creationId xmlns:a16="http://schemas.microsoft.com/office/drawing/2014/main" id="{6ABDCDC7-FE47-4E67-90B7-9C788E2949A2}"/>
              </a:ext>
            </a:extLst>
          </p:cNvPr>
          <p:cNvSpPr/>
          <p:nvPr/>
        </p:nvSpPr>
        <p:spPr>
          <a:xfrm>
            <a:off x="6739496" y="4586940"/>
            <a:ext cx="295275" cy="288361"/>
          </a:xfrm>
          <a:prstGeom prst="rect">
            <a:avLst/>
          </a:prstGeom>
          <a:solidFill>
            <a:schemeClr val="accent4">
              <a:lumMod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dirty="0"/>
              <a:t>3</a:t>
            </a:r>
          </a:p>
        </p:txBody>
      </p:sp>
      <p:sp>
        <p:nvSpPr>
          <p:cNvPr id="134" name="Oval 133">
            <a:extLst>
              <a:ext uri="{FF2B5EF4-FFF2-40B4-BE49-F238E27FC236}">
                <a16:creationId xmlns:a16="http://schemas.microsoft.com/office/drawing/2014/main" id="{D680DF49-9438-47C5-A3E4-B112D691F168}"/>
              </a:ext>
            </a:extLst>
          </p:cNvPr>
          <p:cNvSpPr/>
          <p:nvPr/>
        </p:nvSpPr>
        <p:spPr>
          <a:xfrm>
            <a:off x="6427517" y="4919760"/>
            <a:ext cx="295275" cy="316629"/>
          </a:xfrm>
          <a:prstGeom prst="ellipse">
            <a:avLst/>
          </a:prstGeom>
          <a:solidFill>
            <a:srgbClr val="00B050"/>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b="1" dirty="0">
                <a:solidFill>
                  <a:srgbClr val="FFFF00"/>
                </a:solidFill>
              </a:rPr>
              <a:t>3</a:t>
            </a:r>
          </a:p>
        </p:txBody>
      </p:sp>
      <p:sp>
        <p:nvSpPr>
          <p:cNvPr id="138" name="Rectangle 137">
            <a:extLst>
              <a:ext uri="{FF2B5EF4-FFF2-40B4-BE49-F238E27FC236}">
                <a16:creationId xmlns:a16="http://schemas.microsoft.com/office/drawing/2014/main" id="{191CA194-230E-41A2-B99A-07A9E490657E}"/>
              </a:ext>
            </a:extLst>
          </p:cNvPr>
          <p:cNvSpPr/>
          <p:nvPr/>
        </p:nvSpPr>
        <p:spPr>
          <a:xfrm>
            <a:off x="5377749" y="4253860"/>
            <a:ext cx="730839" cy="665900"/>
          </a:xfrm>
          <a:prstGeom prst="rect">
            <a:avLst/>
          </a:prstGeom>
          <a:solidFill>
            <a:srgbClr val="00B050"/>
          </a:solid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b="1" dirty="0"/>
          </a:p>
        </p:txBody>
      </p:sp>
      <p:sp>
        <p:nvSpPr>
          <p:cNvPr id="139" name="Oval 138">
            <a:extLst>
              <a:ext uri="{FF2B5EF4-FFF2-40B4-BE49-F238E27FC236}">
                <a16:creationId xmlns:a16="http://schemas.microsoft.com/office/drawing/2014/main" id="{A1BE4B26-128A-40C0-BD4C-874E12C4E080}"/>
              </a:ext>
            </a:extLst>
          </p:cNvPr>
          <p:cNvSpPr/>
          <p:nvPr/>
        </p:nvSpPr>
        <p:spPr>
          <a:xfrm>
            <a:off x="5586615" y="4432977"/>
            <a:ext cx="295275" cy="316629"/>
          </a:xfrm>
          <a:prstGeom prst="ellipse">
            <a:avLst/>
          </a:prstGeom>
          <a:solidFill>
            <a:srgbClr val="00B050"/>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b="1" dirty="0">
                <a:solidFill>
                  <a:srgbClr val="FFFF00"/>
                </a:solidFill>
              </a:rPr>
              <a:t>4</a:t>
            </a:r>
          </a:p>
        </p:txBody>
      </p:sp>
      <p:sp>
        <p:nvSpPr>
          <p:cNvPr id="140" name="Rectangle 139">
            <a:extLst>
              <a:ext uri="{FF2B5EF4-FFF2-40B4-BE49-F238E27FC236}">
                <a16:creationId xmlns:a16="http://schemas.microsoft.com/office/drawing/2014/main" id="{F8BFCF3D-ED51-4B4B-9862-FB1CF1CCAE53}"/>
              </a:ext>
            </a:extLst>
          </p:cNvPr>
          <p:cNvSpPr/>
          <p:nvPr/>
        </p:nvSpPr>
        <p:spPr>
          <a:xfrm>
            <a:off x="5238114" y="4298449"/>
            <a:ext cx="295275" cy="288361"/>
          </a:xfrm>
          <a:prstGeom prst="rect">
            <a:avLst/>
          </a:prstGeom>
          <a:solidFill>
            <a:schemeClr val="accent4">
              <a:lumMod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dirty="0"/>
              <a:t>4</a:t>
            </a:r>
          </a:p>
        </p:txBody>
      </p:sp>
      <p:sp>
        <p:nvSpPr>
          <p:cNvPr id="141" name="Rectangle 140">
            <a:extLst>
              <a:ext uri="{FF2B5EF4-FFF2-40B4-BE49-F238E27FC236}">
                <a16:creationId xmlns:a16="http://schemas.microsoft.com/office/drawing/2014/main" id="{E556DAE4-08C8-4B6B-A23A-0D9208701678}"/>
              </a:ext>
            </a:extLst>
          </p:cNvPr>
          <p:cNvSpPr/>
          <p:nvPr/>
        </p:nvSpPr>
        <p:spPr>
          <a:xfrm>
            <a:off x="5988654" y="4180738"/>
            <a:ext cx="295275" cy="288361"/>
          </a:xfrm>
          <a:prstGeom prst="rect">
            <a:avLst/>
          </a:prstGeom>
          <a:solidFill>
            <a:schemeClr val="accent4">
              <a:lumMod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dirty="0"/>
              <a:t>5</a:t>
            </a:r>
          </a:p>
        </p:txBody>
      </p:sp>
      <p:sp>
        <p:nvSpPr>
          <p:cNvPr id="142" name="Rectangle 141">
            <a:extLst>
              <a:ext uri="{FF2B5EF4-FFF2-40B4-BE49-F238E27FC236}">
                <a16:creationId xmlns:a16="http://schemas.microsoft.com/office/drawing/2014/main" id="{6D0974F3-B013-4CF5-9BFE-CF01C05153A9}"/>
              </a:ext>
            </a:extLst>
          </p:cNvPr>
          <p:cNvSpPr/>
          <p:nvPr/>
        </p:nvSpPr>
        <p:spPr>
          <a:xfrm>
            <a:off x="5971929" y="4813866"/>
            <a:ext cx="295275" cy="288361"/>
          </a:xfrm>
          <a:prstGeom prst="rect">
            <a:avLst/>
          </a:prstGeom>
          <a:solidFill>
            <a:schemeClr val="accent4">
              <a:lumMod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dirty="0"/>
              <a:t>6</a:t>
            </a:r>
          </a:p>
        </p:txBody>
      </p:sp>
      <p:sp>
        <p:nvSpPr>
          <p:cNvPr id="88" name="Rectangle 87">
            <a:extLst>
              <a:ext uri="{FF2B5EF4-FFF2-40B4-BE49-F238E27FC236}">
                <a16:creationId xmlns:a16="http://schemas.microsoft.com/office/drawing/2014/main" id="{BB81F896-83B2-48DD-A3FD-2615FE9F8EBB}"/>
              </a:ext>
            </a:extLst>
          </p:cNvPr>
          <p:cNvSpPr/>
          <p:nvPr/>
        </p:nvSpPr>
        <p:spPr>
          <a:xfrm>
            <a:off x="6937751" y="3598183"/>
            <a:ext cx="295275" cy="316629"/>
          </a:xfrm>
          <a:prstGeom prst="rect">
            <a:avLst/>
          </a:prstGeom>
          <a:solidFill>
            <a:srgbClr val="00B050"/>
          </a:solid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b="1" dirty="0"/>
          </a:p>
        </p:txBody>
      </p:sp>
    </p:spTree>
    <p:extLst>
      <p:ext uri="{BB962C8B-B14F-4D97-AF65-F5344CB8AC3E}">
        <p14:creationId xmlns:p14="http://schemas.microsoft.com/office/powerpoint/2010/main" val="21395062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779EB729-BE9C-425E-A3A5-C2B23735E5AB}"/>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sv-SE" sz="4000" dirty="0">
                <a:solidFill>
                  <a:srgbClr val="FFFFFF"/>
                </a:solidFill>
              </a:rPr>
              <a:t>EULER CHARACTERISTIC</a:t>
            </a:r>
            <a:endParaRPr lang="en-US" sz="4000" dirty="0">
              <a:solidFill>
                <a:srgbClr val="FFFFFF"/>
              </a:solidFill>
            </a:endParaRPr>
          </a:p>
        </p:txBody>
      </p:sp>
      <p:pic>
        <p:nvPicPr>
          <p:cNvPr id="2050" name="Picture 2">
            <a:extLst>
              <a:ext uri="{FF2B5EF4-FFF2-40B4-BE49-F238E27FC236}">
                <a16:creationId xmlns:a16="http://schemas.microsoft.com/office/drawing/2014/main" id="{7B5AEA61-A37A-482E-9FD7-EA2F9C137B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43840" y="739154"/>
            <a:ext cx="770233" cy="770233"/>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FE58DE59-A284-4F83-BD36-904C4BC8B5BE}"/>
              </a:ext>
            </a:extLst>
          </p:cNvPr>
          <p:cNvSpPr/>
          <p:nvPr/>
        </p:nvSpPr>
        <p:spPr>
          <a:xfrm>
            <a:off x="4038604" y="1418316"/>
            <a:ext cx="1332673" cy="369332"/>
          </a:xfrm>
          <a:prstGeom prst="rect">
            <a:avLst/>
          </a:prstGeom>
        </p:spPr>
        <p:txBody>
          <a:bodyPr wrap="none">
            <a:spAutoFit/>
          </a:bodyPr>
          <a:lstStyle/>
          <a:p>
            <a:r>
              <a:rPr lang="sv-SE" dirty="0"/>
              <a:t>Tetrahedron</a:t>
            </a:r>
          </a:p>
        </p:txBody>
      </p:sp>
      <p:pic>
        <p:nvPicPr>
          <p:cNvPr id="2052" name="Picture 4">
            <a:extLst>
              <a:ext uri="{FF2B5EF4-FFF2-40B4-BE49-F238E27FC236}">
                <a16:creationId xmlns:a16="http://schemas.microsoft.com/office/drawing/2014/main" id="{F1BCDF00-1FE6-4778-ADD9-7ACB73F5EF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71277" y="711294"/>
            <a:ext cx="770233" cy="770233"/>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C292BA9B-C558-4E0C-A990-8F3B2D7E1602}"/>
              </a:ext>
            </a:extLst>
          </p:cNvPr>
          <p:cNvSpPr/>
          <p:nvPr/>
        </p:nvSpPr>
        <p:spPr>
          <a:xfrm>
            <a:off x="5359637" y="1481527"/>
            <a:ext cx="1332673" cy="646331"/>
          </a:xfrm>
          <a:prstGeom prst="rect">
            <a:avLst/>
          </a:prstGeom>
        </p:spPr>
        <p:txBody>
          <a:bodyPr wrap="square">
            <a:spAutoFit/>
          </a:bodyPr>
          <a:lstStyle/>
          <a:p>
            <a:r>
              <a:rPr lang="sv-SE" dirty="0"/>
              <a:t>Hexahedron or cube</a:t>
            </a:r>
          </a:p>
        </p:txBody>
      </p:sp>
      <p:pic>
        <p:nvPicPr>
          <p:cNvPr id="2054" name="Picture 6">
            <a:extLst>
              <a:ext uri="{FF2B5EF4-FFF2-40B4-BE49-F238E27FC236}">
                <a16:creationId xmlns:a16="http://schemas.microsoft.com/office/drawing/2014/main" id="{0648D8EE-89AC-4A3E-817F-C5CF8C68335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64397" y="739154"/>
            <a:ext cx="770233" cy="770233"/>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a:extLst>
              <a:ext uri="{FF2B5EF4-FFF2-40B4-BE49-F238E27FC236}">
                <a16:creationId xmlns:a16="http://schemas.microsoft.com/office/drawing/2014/main" id="{0EBACBDD-FA6D-4A25-9770-667DFA4CDB21}"/>
              </a:ext>
            </a:extLst>
          </p:cNvPr>
          <p:cNvSpPr/>
          <p:nvPr/>
        </p:nvSpPr>
        <p:spPr>
          <a:xfrm>
            <a:off x="6609482" y="1481527"/>
            <a:ext cx="1298625" cy="369332"/>
          </a:xfrm>
          <a:prstGeom prst="rect">
            <a:avLst/>
          </a:prstGeom>
        </p:spPr>
        <p:txBody>
          <a:bodyPr wrap="none">
            <a:spAutoFit/>
          </a:bodyPr>
          <a:lstStyle/>
          <a:p>
            <a:r>
              <a:rPr lang="sv-SE" dirty="0"/>
              <a:t>Octahedron</a:t>
            </a:r>
          </a:p>
        </p:txBody>
      </p:sp>
      <p:pic>
        <p:nvPicPr>
          <p:cNvPr id="2056" name="Picture 8">
            <a:extLst>
              <a:ext uri="{FF2B5EF4-FFF2-40B4-BE49-F238E27FC236}">
                <a16:creationId xmlns:a16="http://schemas.microsoft.com/office/drawing/2014/main" id="{376CE990-5A11-4EFB-8898-F2645A331DA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23839" y="739153"/>
            <a:ext cx="797156" cy="770233"/>
          </a:xfrm>
          <a:prstGeom prst="rect">
            <a:avLst/>
          </a:prstGeom>
          <a:noFill/>
          <a:extLst>
            <a:ext uri="{909E8E84-426E-40DD-AFC4-6F175D3DCCD1}">
              <a14:hiddenFill xmlns:a14="http://schemas.microsoft.com/office/drawing/2010/main">
                <a:solidFill>
                  <a:srgbClr val="FFFFFF"/>
                </a:solidFill>
              </a14:hiddenFill>
            </a:ext>
          </a:extLst>
        </p:spPr>
      </p:pic>
      <p:sp>
        <p:nvSpPr>
          <p:cNvPr id="21" name="Rectangle 20">
            <a:extLst>
              <a:ext uri="{FF2B5EF4-FFF2-40B4-BE49-F238E27FC236}">
                <a16:creationId xmlns:a16="http://schemas.microsoft.com/office/drawing/2014/main" id="{F4773347-8AA0-47F5-BC1A-88D843BC8D2F}"/>
              </a:ext>
            </a:extLst>
          </p:cNvPr>
          <p:cNvSpPr/>
          <p:nvPr/>
        </p:nvSpPr>
        <p:spPr>
          <a:xfrm>
            <a:off x="7942155" y="1523647"/>
            <a:ext cx="1572033" cy="369332"/>
          </a:xfrm>
          <a:prstGeom prst="rect">
            <a:avLst/>
          </a:prstGeom>
        </p:spPr>
        <p:txBody>
          <a:bodyPr wrap="none">
            <a:spAutoFit/>
          </a:bodyPr>
          <a:lstStyle/>
          <a:p>
            <a:r>
              <a:rPr lang="sv-SE" dirty="0"/>
              <a:t>Dodecahedron</a:t>
            </a:r>
          </a:p>
        </p:txBody>
      </p:sp>
      <p:pic>
        <p:nvPicPr>
          <p:cNvPr id="2058" name="Picture 10">
            <a:extLst>
              <a:ext uri="{FF2B5EF4-FFF2-40B4-BE49-F238E27FC236}">
                <a16:creationId xmlns:a16="http://schemas.microsoft.com/office/drawing/2014/main" id="{A6E34BE6-0A3D-4167-B12E-3F2EC4F8F11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797189" y="739152"/>
            <a:ext cx="773597" cy="808403"/>
          </a:xfrm>
          <a:prstGeom prst="rect">
            <a:avLst/>
          </a:prstGeom>
          <a:noFill/>
          <a:extLst>
            <a:ext uri="{909E8E84-426E-40DD-AFC4-6F175D3DCCD1}">
              <a14:hiddenFill xmlns:a14="http://schemas.microsoft.com/office/drawing/2010/main">
                <a:solidFill>
                  <a:srgbClr val="FFFFFF"/>
                </a:solidFill>
              </a14:hiddenFill>
            </a:ext>
          </a:extLst>
        </p:spPr>
      </p:pic>
      <p:sp>
        <p:nvSpPr>
          <p:cNvPr id="25" name="Rectangle 24">
            <a:extLst>
              <a:ext uri="{FF2B5EF4-FFF2-40B4-BE49-F238E27FC236}">
                <a16:creationId xmlns:a16="http://schemas.microsoft.com/office/drawing/2014/main" id="{6CDEB930-BDF0-4CD7-97FB-92D65542CC3E}"/>
              </a:ext>
            </a:extLst>
          </p:cNvPr>
          <p:cNvSpPr/>
          <p:nvPr/>
        </p:nvSpPr>
        <p:spPr>
          <a:xfrm>
            <a:off x="9514188" y="1523647"/>
            <a:ext cx="1339597" cy="369332"/>
          </a:xfrm>
          <a:prstGeom prst="rect">
            <a:avLst/>
          </a:prstGeom>
        </p:spPr>
        <p:txBody>
          <a:bodyPr wrap="none">
            <a:spAutoFit/>
          </a:bodyPr>
          <a:lstStyle/>
          <a:p>
            <a:r>
              <a:rPr lang="sv-SE" dirty="0"/>
              <a:t>Icosahedron</a:t>
            </a:r>
          </a:p>
        </p:txBody>
      </p:sp>
      <p:pic>
        <p:nvPicPr>
          <p:cNvPr id="27" name="Picture 26" descr="Icon&#10;&#10;Description automatically generated">
            <a:extLst>
              <a:ext uri="{FF2B5EF4-FFF2-40B4-BE49-F238E27FC236}">
                <a16:creationId xmlns:a16="http://schemas.microsoft.com/office/drawing/2014/main" id="{695511C1-F2A5-47B3-BB2F-60B8AA2712B9}"/>
              </a:ext>
            </a:extLst>
          </p:cNvPr>
          <p:cNvPicPr>
            <a:picLocks noChangeAspect="1"/>
          </p:cNvPicPr>
          <p:nvPr/>
        </p:nvPicPr>
        <p:blipFill>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11039783" y="768061"/>
            <a:ext cx="804020" cy="804020"/>
          </a:xfrm>
          <a:prstGeom prst="rect">
            <a:avLst/>
          </a:prstGeom>
        </p:spPr>
      </p:pic>
      <p:pic>
        <p:nvPicPr>
          <p:cNvPr id="29" name="Picture 28">
            <a:extLst>
              <a:ext uri="{FF2B5EF4-FFF2-40B4-BE49-F238E27FC236}">
                <a16:creationId xmlns:a16="http://schemas.microsoft.com/office/drawing/2014/main" id="{6F63C174-F5C7-4C2A-B0B3-FB96A6230CB2}"/>
              </a:ext>
            </a:extLst>
          </p:cNvPr>
          <p:cNvPicPr>
            <a:picLocks noChangeAspect="1"/>
          </p:cNvPicPr>
          <p:nvPr/>
        </p:nvPicPr>
        <p:blipFill>
          <a:blip r:embed="rId9">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10853785" y="1686492"/>
            <a:ext cx="1021135" cy="1021135"/>
          </a:xfrm>
          <a:prstGeom prst="rect">
            <a:avLst/>
          </a:prstGeom>
        </p:spPr>
      </p:pic>
      <p:pic>
        <p:nvPicPr>
          <p:cNvPr id="2048" name="Picture 2047">
            <a:extLst>
              <a:ext uri="{FF2B5EF4-FFF2-40B4-BE49-F238E27FC236}">
                <a16:creationId xmlns:a16="http://schemas.microsoft.com/office/drawing/2014/main" id="{D190C1E8-8A2E-4EF5-BC3F-8721549B1D84}"/>
              </a:ext>
            </a:extLst>
          </p:cNvPr>
          <p:cNvPicPr>
            <a:picLocks noChangeAspect="1"/>
          </p:cNvPicPr>
          <p:nvPr/>
        </p:nvPicPr>
        <p:blipFill>
          <a:blip r:embed="rId11"/>
          <a:stretch>
            <a:fillRect/>
          </a:stretch>
        </p:blipFill>
        <p:spPr>
          <a:xfrm>
            <a:off x="4038604" y="2644936"/>
            <a:ext cx="6646453" cy="4231097"/>
          </a:xfrm>
          <a:prstGeom prst="rect">
            <a:avLst/>
          </a:prstGeom>
        </p:spPr>
      </p:pic>
      <p:pic>
        <p:nvPicPr>
          <p:cNvPr id="2060" name="Picture 12">
            <a:extLst>
              <a:ext uri="{FF2B5EF4-FFF2-40B4-BE49-F238E27FC236}">
                <a16:creationId xmlns:a16="http://schemas.microsoft.com/office/drawing/2014/main" id="{F8F24D4A-8910-40A9-A3BD-5D3B0A2713BE}"/>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764397" y="1971482"/>
            <a:ext cx="2016262" cy="736145"/>
          </a:xfrm>
          <a:prstGeom prst="rect">
            <a:avLst/>
          </a:prstGeom>
          <a:noFill/>
          <a:extLst>
            <a:ext uri="{909E8E84-426E-40DD-AFC4-6F175D3DCCD1}">
              <a14:hiddenFill xmlns:a14="http://schemas.microsoft.com/office/drawing/2010/main">
                <a:solidFill>
                  <a:srgbClr val="FFFFFF"/>
                </a:solidFill>
              </a14:hiddenFill>
            </a:ext>
          </a:extLst>
        </p:spPr>
      </p:pic>
      <p:pic>
        <p:nvPicPr>
          <p:cNvPr id="26" name="Content Placeholder 4">
            <a:extLst>
              <a:ext uri="{FF2B5EF4-FFF2-40B4-BE49-F238E27FC236}">
                <a16:creationId xmlns:a16="http://schemas.microsoft.com/office/drawing/2014/main" id="{CA1CBE14-75BF-45EB-9CBA-F566DC483E27}"/>
              </a:ext>
            </a:extLst>
          </p:cNvPr>
          <p:cNvPicPr>
            <a:picLocks noGrp="1" noChangeAspect="1"/>
          </p:cNvPicPr>
          <p:nvPr>
            <p:ph idx="1"/>
          </p:nvPr>
        </p:nvPicPr>
        <p:blipFill>
          <a:blip r:embed="rId13">
            <a:lum bright="70000" contrast="-70000"/>
            <a:extLst>
              <a:ext uri="{28A0092B-C50C-407E-A947-70E740481C1C}">
                <a14:useLocalDpi xmlns:a14="http://schemas.microsoft.com/office/drawing/2010/main" val="0"/>
              </a:ext>
              <a:ext uri="{837473B0-CC2E-450A-ABE3-18F120FF3D39}">
                <a1611:picAttrSrcUrl xmlns:a1611="http://schemas.microsoft.com/office/drawing/2016/11/main" r:id="rId14"/>
              </a:ext>
            </a:extLst>
          </a:blip>
          <a:stretch>
            <a:fillRect/>
          </a:stretch>
        </p:blipFill>
        <p:spPr>
          <a:xfrm>
            <a:off x="887026" y="634103"/>
            <a:ext cx="870654" cy="870654"/>
          </a:xfrm>
          <a:prstGeom prst="rect">
            <a:avLst/>
          </a:prstGeom>
        </p:spPr>
      </p:pic>
      <p:sp>
        <p:nvSpPr>
          <p:cNvPr id="4" name="Rectangle 3">
            <a:extLst>
              <a:ext uri="{FF2B5EF4-FFF2-40B4-BE49-F238E27FC236}">
                <a16:creationId xmlns:a16="http://schemas.microsoft.com/office/drawing/2014/main" id="{14EB879D-89E8-41F1-AC76-479DB6773381}"/>
              </a:ext>
            </a:extLst>
          </p:cNvPr>
          <p:cNvSpPr/>
          <p:nvPr/>
        </p:nvSpPr>
        <p:spPr>
          <a:xfrm>
            <a:off x="4178160" y="119408"/>
            <a:ext cx="6956135" cy="461665"/>
          </a:xfrm>
          <a:prstGeom prst="rect">
            <a:avLst/>
          </a:prstGeom>
        </p:spPr>
        <p:txBody>
          <a:bodyPr wrap="none">
            <a:spAutoFit/>
          </a:bodyPr>
          <a:lstStyle/>
          <a:p>
            <a:r>
              <a:rPr lang="sv-SE" sz="2400" b="1" dirty="0"/>
              <a:t>Polyhedron formula: V − E + F = 2 (by Leonhard Euler)</a:t>
            </a:r>
          </a:p>
        </p:txBody>
      </p:sp>
    </p:spTree>
    <p:extLst>
      <p:ext uri="{BB962C8B-B14F-4D97-AF65-F5344CB8AC3E}">
        <p14:creationId xmlns:p14="http://schemas.microsoft.com/office/powerpoint/2010/main" val="31071958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779EB729-BE9C-425E-A3A5-C2B23735E5AB}"/>
              </a:ext>
            </a:extLst>
          </p:cNvPr>
          <p:cNvSpPr>
            <a:spLocks noGrp="1"/>
          </p:cNvSpPr>
          <p:nvPr>
            <p:ph type="title"/>
          </p:nvPr>
        </p:nvSpPr>
        <p:spPr>
          <a:xfrm>
            <a:off x="660041" y="2767106"/>
            <a:ext cx="3169014" cy="3071906"/>
          </a:xfrm>
        </p:spPr>
        <p:txBody>
          <a:bodyPr vert="horz" lIns="91440" tIns="45720" rIns="91440" bIns="45720" rtlCol="0" anchor="t">
            <a:normAutofit/>
          </a:bodyPr>
          <a:lstStyle/>
          <a:p>
            <a:r>
              <a:rPr lang="sv-SE" sz="4000" dirty="0">
                <a:solidFill>
                  <a:srgbClr val="FFFFFF"/>
                </a:solidFill>
              </a:rPr>
              <a:t>EULER CHARACTERISTIC</a:t>
            </a:r>
            <a:endParaRPr lang="en-US" sz="4000" dirty="0">
              <a:solidFill>
                <a:srgbClr val="FFFFFF"/>
              </a:solidFill>
            </a:endParaRPr>
          </a:p>
        </p:txBody>
      </p:sp>
      <p:pic>
        <p:nvPicPr>
          <p:cNvPr id="5" name="Content Placeholder 4">
            <a:extLst>
              <a:ext uri="{FF2B5EF4-FFF2-40B4-BE49-F238E27FC236}">
                <a16:creationId xmlns:a16="http://schemas.microsoft.com/office/drawing/2014/main" id="{66746248-B20B-49A4-AA0A-A7BDAA4104DD}"/>
              </a:ext>
            </a:extLst>
          </p:cNvPr>
          <p:cNvPicPr>
            <a:picLocks noGrp="1" noChangeAspect="1"/>
          </p:cNvPicPr>
          <p:nvPr>
            <p:ph idx="1"/>
          </p:nvPr>
        </p:nvPicPr>
        <p:blipFill>
          <a:blip r:embed="rId2">
            <a:lum bright="70000" contrast="-70000"/>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887026" y="634103"/>
            <a:ext cx="870654" cy="870654"/>
          </a:xfrm>
          <a:prstGeom prst="rect">
            <a:avLst/>
          </a:prstGeom>
        </p:spPr>
      </p:pic>
      <p:graphicFrame>
        <p:nvGraphicFramePr>
          <p:cNvPr id="3" name="Table 2">
            <a:extLst>
              <a:ext uri="{FF2B5EF4-FFF2-40B4-BE49-F238E27FC236}">
                <a16:creationId xmlns:a16="http://schemas.microsoft.com/office/drawing/2014/main" id="{95FC5F49-F3C0-4E02-B49C-95CB044CEE63}"/>
              </a:ext>
            </a:extLst>
          </p:cNvPr>
          <p:cNvGraphicFramePr>
            <a:graphicFrameLocks noGrp="1"/>
          </p:cNvGraphicFramePr>
          <p:nvPr>
            <p:extLst>
              <p:ext uri="{D42A27DB-BD31-4B8C-83A1-F6EECF244321}">
                <p14:modId xmlns:p14="http://schemas.microsoft.com/office/powerpoint/2010/main" val="3268335851"/>
              </p:ext>
            </p:extLst>
          </p:nvPr>
        </p:nvGraphicFramePr>
        <p:xfrm>
          <a:off x="4038603" y="45865"/>
          <a:ext cx="8153397" cy="7001601"/>
        </p:xfrm>
        <a:graphic>
          <a:graphicData uri="http://schemas.openxmlformats.org/drawingml/2006/table">
            <a:tbl>
              <a:tblPr/>
              <a:tblGrid>
                <a:gridCol w="2128802">
                  <a:extLst>
                    <a:ext uri="{9D8B030D-6E8A-4147-A177-3AD203B41FA5}">
                      <a16:colId xmlns:a16="http://schemas.microsoft.com/office/drawing/2014/main" val="4249246252"/>
                    </a:ext>
                  </a:extLst>
                </a:gridCol>
                <a:gridCol w="2145630">
                  <a:extLst>
                    <a:ext uri="{9D8B030D-6E8A-4147-A177-3AD203B41FA5}">
                      <a16:colId xmlns:a16="http://schemas.microsoft.com/office/drawing/2014/main" val="523797964"/>
                    </a:ext>
                  </a:extLst>
                </a:gridCol>
                <a:gridCol w="950808">
                  <a:extLst>
                    <a:ext uri="{9D8B030D-6E8A-4147-A177-3AD203B41FA5}">
                      <a16:colId xmlns:a16="http://schemas.microsoft.com/office/drawing/2014/main" val="671805897"/>
                    </a:ext>
                  </a:extLst>
                </a:gridCol>
                <a:gridCol w="908737">
                  <a:extLst>
                    <a:ext uri="{9D8B030D-6E8A-4147-A177-3AD203B41FA5}">
                      <a16:colId xmlns:a16="http://schemas.microsoft.com/office/drawing/2014/main" val="1526812487"/>
                    </a:ext>
                  </a:extLst>
                </a:gridCol>
                <a:gridCol w="660520">
                  <a:extLst>
                    <a:ext uri="{9D8B030D-6E8A-4147-A177-3AD203B41FA5}">
                      <a16:colId xmlns:a16="http://schemas.microsoft.com/office/drawing/2014/main" val="3868710103"/>
                    </a:ext>
                  </a:extLst>
                </a:gridCol>
                <a:gridCol w="1358900">
                  <a:extLst>
                    <a:ext uri="{9D8B030D-6E8A-4147-A177-3AD203B41FA5}">
                      <a16:colId xmlns:a16="http://schemas.microsoft.com/office/drawing/2014/main" val="1105559537"/>
                    </a:ext>
                  </a:extLst>
                </a:gridCol>
              </a:tblGrid>
              <a:tr h="1328027">
                <a:tc>
                  <a:txBody>
                    <a:bodyPr/>
                    <a:lstStyle/>
                    <a:p>
                      <a:pPr algn="ctr"/>
                      <a:r>
                        <a:rPr lang="sv-SE" dirty="0">
                          <a:effectLst/>
                        </a:rPr>
                        <a:t>Name</a:t>
                      </a:r>
                    </a:p>
                  </a:txBody>
                  <a:tcPr anchor="ctr">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EAECF0"/>
                    </a:solidFill>
                  </a:tcPr>
                </a:tc>
                <a:tc>
                  <a:txBody>
                    <a:bodyPr/>
                    <a:lstStyle/>
                    <a:p>
                      <a:pPr algn="ctr"/>
                      <a:r>
                        <a:rPr lang="sv-SE">
                          <a:effectLst/>
                        </a:rPr>
                        <a:t>Image</a:t>
                      </a:r>
                    </a:p>
                  </a:txBody>
                  <a:tcPr anchor="ctr">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EAECF0"/>
                    </a:solidFill>
                  </a:tcPr>
                </a:tc>
                <a:tc>
                  <a:txBody>
                    <a:bodyPr/>
                    <a:lstStyle/>
                    <a:p>
                      <a:pPr algn="ctr"/>
                      <a:r>
                        <a:rPr lang="sv-SE">
                          <a:effectLst/>
                        </a:rPr>
                        <a:t>Vertices</a:t>
                      </a:r>
                      <a:br>
                        <a:rPr lang="sv-SE">
                          <a:effectLst/>
                        </a:rPr>
                      </a:br>
                      <a:r>
                        <a:rPr lang="sv-SE" i="1">
                          <a:effectLst/>
                        </a:rPr>
                        <a:t>V</a:t>
                      </a:r>
                      <a:endParaRPr lang="sv-SE">
                        <a:effectLst/>
                      </a:endParaRPr>
                    </a:p>
                  </a:txBody>
                  <a:tcPr anchor="ctr">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EAECF0"/>
                    </a:solidFill>
                  </a:tcPr>
                </a:tc>
                <a:tc>
                  <a:txBody>
                    <a:bodyPr/>
                    <a:lstStyle/>
                    <a:p>
                      <a:pPr algn="ctr"/>
                      <a:r>
                        <a:rPr lang="sv-SE">
                          <a:effectLst/>
                        </a:rPr>
                        <a:t>Edges</a:t>
                      </a:r>
                      <a:br>
                        <a:rPr lang="sv-SE">
                          <a:effectLst/>
                        </a:rPr>
                      </a:br>
                      <a:r>
                        <a:rPr lang="sv-SE" i="1">
                          <a:effectLst/>
                        </a:rPr>
                        <a:t>E</a:t>
                      </a:r>
                      <a:endParaRPr lang="sv-SE">
                        <a:effectLst/>
                      </a:endParaRPr>
                    </a:p>
                  </a:txBody>
                  <a:tcPr anchor="ctr">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EAECF0"/>
                    </a:solidFill>
                  </a:tcPr>
                </a:tc>
                <a:tc>
                  <a:txBody>
                    <a:bodyPr/>
                    <a:lstStyle/>
                    <a:p>
                      <a:pPr algn="ctr"/>
                      <a:r>
                        <a:rPr lang="sv-SE">
                          <a:effectLst/>
                        </a:rPr>
                        <a:t>Faces</a:t>
                      </a:r>
                      <a:br>
                        <a:rPr lang="sv-SE">
                          <a:effectLst/>
                        </a:rPr>
                      </a:br>
                      <a:r>
                        <a:rPr lang="sv-SE" i="1">
                          <a:effectLst/>
                        </a:rPr>
                        <a:t>F</a:t>
                      </a:r>
                      <a:endParaRPr lang="sv-SE">
                        <a:effectLst/>
                      </a:endParaRPr>
                    </a:p>
                  </a:txBody>
                  <a:tcPr anchor="ctr">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EAECF0"/>
                    </a:solidFill>
                  </a:tcPr>
                </a:tc>
                <a:tc>
                  <a:txBody>
                    <a:bodyPr/>
                    <a:lstStyle/>
                    <a:p>
                      <a:pPr algn="ctr"/>
                      <a:r>
                        <a:rPr lang="sv-SE">
                          <a:effectLst/>
                        </a:rPr>
                        <a:t>Euler characteristic:</a:t>
                      </a:r>
                      <a:br>
                        <a:rPr lang="sv-SE">
                          <a:effectLst/>
                        </a:rPr>
                      </a:br>
                      <a:r>
                        <a:rPr lang="sv-SE" i="1">
                          <a:effectLst/>
                        </a:rPr>
                        <a:t>V</a:t>
                      </a:r>
                      <a:r>
                        <a:rPr lang="sv-SE">
                          <a:effectLst/>
                        </a:rPr>
                        <a:t> − </a:t>
                      </a:r>
                      <a:r>
                        <a:rPr lang="sv-SE" i="1">
                          <a:effectLst/>
                        </a:rPr>
                        <a:t>E</a:t>
                      </a:r>
                      <a:r>
                        <a:rPr lang="sv-SE">
                          <a:effectLst/>
                        </a:rPr>
                        <a:t> + </a:t>
                      </a:r>
                      <a:r>
                        <a:rPr lang="sv-SE" i="1">
                          <a:effectLst/>
                        </a:rPr>
                        <a:t>F</a:t>
                      </a:r>
                      <a:endParaRPr lang="sv-SE">
                        <a:effectLst/>
                      </a:endParaRPr>
                    </a:p>
                  </a:txBody>
                  <a:tcPr anchor="ctr">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EAECF0"/>
                    </a:solidFill>
                  </a:tcPr>
                </a:tc>
                <a:extLst>
                  <a:ext uri="{0D108BD9-81ED-4DB2-BD59-A6C34878D82A}">
                    <a16:rowId xmlns:a16="http://schemas.microsoft.com/office/drawing/2014/main" val="2782891320"/>
                  </a:ext>
                </a:extLst>
              </a:tr>
              <a:tr h="840058">
                <a:tc>
                  <a:txBody>
                    <a:bodyPr/>
                    <a:lstStyle/>
                    <a:p>
                      <a:pPr algn="ctr"/>
                      <a:r>
                        <a:rPr lang="sv-SE" u="none" strike="noStrike" dirty="0">
                          <a:solidFill>
                            <a:srgbClr val="0645AD"/>
                          </a:solidFill>
                          <a:effectLst/>
                          <a:hlinkClick r:id="rId4" tooltip="Tetrahemihexahedron"/>
                        </a:rPr>
                        <a:t>Tetrahemihexahedron</a:t>
                      </a:r>
                      <a:endParaRPr lang="sv-SE" u="none" strike="noStrike" dirty="0">
                        <a:solidFill>
                          <a:srgbClr val="0645AD"/>
                        </a:solidFill>
                        <a:effectLst/>
                      </a:endParaRPr>
                    </a:p>
                    <a:p>
                      <a:pPr algn="ctr"/>
                      <a:endParaRPr lang="sv-SE" dirty="0">
                        <a:effectLst/>
                      </a:endParaRPr>
                    </a:p>
                  </a:txBody>
                  <a:tcPr anchor="ctr">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F8F9FA"/>
                    </a:solidFill>
                  </a:tcPr>
                </a:tc>
                <a:tc>
                  <a:txBody>
                    <a:bodyPr/>
                    <a:lstStyle/>
                    <a:p>
                      <a:pPr algn="ctr"/>
                      <a:endParaRPr lang="sv-SE">
                        <a:effectLst/>
                      </a:endParaRPr>
                    </a:p>
                  </a:txBody>
                  <a:tcPr anchor="ctr">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F8F9FA"/>
                    </a:solidFill>
                  </a:tcPr>
                </a:tc>
                <a:tc>
                  <a:txBody>
                    <a:bodyPr/>
                    <a:lstStyle/>
                    <a:p>
                      <a:pPr algn="ctr"/>
                      <a:r>
                        <a:rPr lang="sv-SE" dirty="0">
                          <a:effectLst/>
                        </a:rPr>
                        <a:t>6</a:t>
                      </a:r>
                    </a:p>
                  </a:txBody>
                  <a:tcPr anchor="ctr">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F8F9FA"/>
                    </a:solidFill>
                  </a:tcPr>
                </a:tc>
                <a:tc>
                  <a:txBody>
                    <a:bodyPr/>
                    <a:lstStyle/>
                    <a:p>
                      <a:pPr algn="ctr"/>
                      <a:r>
                        <a:rPr lang="sv-SE">
                          <a:effectLst/>
                        </a:rPr>
                        <a:t>12</a:t>
                      </a:r>
                    </a:p>
                  </a:txBody>
                  <a:tcPr anchor="ctr">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F8F9FA"/>
                    </a:solidFill>
                  </a:tcPr>
                </a:tc>
                <a:tc>
                  <a:txBody>
                    <a:bodyPr/>
                    <a:lstStyle/>
                    <a:p>
                      <a:pPr algn="ctr"/>
                      <a:r>
                        <a:rPr lang="sv-SE">
                          <a:effectLst/>
                        </a:rPr>
                        <a:t>7</a:t>
                      </a:r>
                    </a:p>
                  </a:txBody>
                  <a:tcPr anchor="ctr">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F8F9FA"/>
                    </a:solidFill>
                  </a:tcPr>
                </a:tc>
                <a:tc>
                  <a:txBody>
                    <a:bodyPr/>
                    <a:lstStyle/>
                    <a:p>
                      <a:pPr algn="ctr"/>
                      <a:r>
                        <a:rPr lang="sv-SE" b="1">
                          <a:effectLst/>
                        </a:rPr>
                        <a:t>1</a:t>
                      </a:r>
                      <a:endParaRPr lang="sv-SE">
                        <a:effectLst/>
                      </a:endParaRPr>
                    </a:p>
                  </a:txBody>
                  <a:tcPr anchor="ctr">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1125000427"/>
                  </a:ext>
                </a:extLst>
              </a:tr>
              <a:tr h="840058">
                <a:tc>
                  <a:txBody>
                    <a:bodyPr/>
                    <a:lstStyle/>
                    <a:p>
                      <a:pPr algn="ctr"/>
                      <a:r>
                        <a:rPr lang="sv-SE" u="none" strike="noStrike" dirty="0">
                          <a:solidFill>
                            <a:srgbClr val="0645AD"/>
                          </a:solidFill>
                          <a:effectLst/>
                          <a:hlinkClick r:id="rId5" tooltip="Octahemioctahedron"/>
                        </a:rPr>
                        <a:t>Octahemioctahedron</a:t>
                      </a:r>
                      <a:endParaRPr lang="sv-SE" u="none" strike="noStrike" dirty="0">
                        <a:solidFill>
                          <a:srgbClr val="0645AD"/>
                        </a:solidFill>
                        <a:effectLst/>
                      </a:endParaRPr>
                    </a:p>
                    <a:p>
                      <a:pPr algn="ctr"/>
                      <a:endParaRPr lang="sv-SE" dirty="0">
                        <a:effectLst/>
                      </a:endParaRPr>
                    </a:p>
                  </a:txBody>
                  <a:tcPr anchor="ctr">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F8F9FA"/>
                    </a:solidFill>
                  </a:tcPr>
                </a:tc>
                <a:tc>
                  <a:txBody>
                    <a:bodyPr/>
                    <a:lstStyle/>
                    <a:p>
                      <a:pPr algn="ctr"/>
                      <a:endParaRPr lang="sv-SE">
                        <a:effectLst/>
                      </a:endParaRPr>
                    </a:p>
                  </a:txBody>
                  <a:tcPr anchor="ctr">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F8F9FA"/>
                    </a:solidFill>
                  </a:tcPr>
                </a:tc>
                <a:tc>
                  <a:txBody>
                    <a:bodyPr/>
                    <a:lstStyle/>
                    <a:p>
                      <a:pPr algn="ctr"/>
                      <a:r>
                        <a:rPr lang="sv-SE">
                          <a:effectLst/>
                        </a:rPr>
                        <a:t>12</a:t>
                      </a:r>
                    </a:p>
                  </a:txBody>
                  <a:tcPr anchor="ctr">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F8F9FA"/>
                    </a:solidFill>
                  </a:tcPr>
                </a:tc>
                <a:tc>
                  <a:txBody>
                    <a:bodyPr/>
                    <a:lstStyle/>
                    <a:p>
                      <a:pPr algn="ctr"/>
                      <a:r>
                        <a:rPr lang="sv-SE">
                          <a:effectLst/>
                        </a:rPr>
                        <a:t>24</a:t>
                      </a:r>
                    </a:p>
                  </a:txBody>
                  <a:tcPr anchor="ctr">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F8F9FA"/>
                    </a:solidFill>
                  </a:tcPr>
                </a:tc>
                <a:tc>
                  <a:txBody>
                    <a:bodyPr/>
                    <a:lstStyle/>
                    <a:p>
                      <a:pPr algn="ctr"/>
                      <a:r>
                        <a:rPr lang="sv-SE">
                          <a:effectLst/>
                        </a:rPr>
                        <a:t>12</a:t>
                      </a:r>
                    </a:p>
                  </a:txBody>
                  <a:tcPr anchor="ctr">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F8F9FA"/>
                    </a:solidFill>
                  </a:tcPr>
                </a:tc>
                <a:tc>
                  <a:txBody>
                    <a:bodyPr/>
                    <a:lstStyle/>
                    <a:p>
                      <a:pPr algn="ctr"/>
                      <a:r>
                        <a:rPr lang="sv-SE" b="1">
                          <a:effectLst/>
                        </a:rPr>
                        <a:t>0</a:t>
                      </a:r>
                      <a:endParaRPr lang="sv-SE">
                        <a:effectLst/>
                      </a:endParaRPr>
                    </a:p>
                  </a:txBody>
                  <a:tcPr anchor="ctr">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1780616082"/>
                  </a:ext>
                </a:extLst>
              </a:tr>
              <a:tr h="715092">
                <a:tc>
                  <a:txBody>
                    <a:bodyPr/>
                    <a:lstStyle/>
                    <a:p>
                      <a:pPr algn="ctr"/>
                      <a:r>
                        <a:rPr lang="sv-SE" u="none" strike="noStrike" dirty="0">
                          <a:solidFill>
                            <a:srgbClr val="0645AD"/>
                          </a:solidFill>
                          <a:effectLst/>
                          <a:hlinkClick r:id="rId6" tooltip="Cubohemioctahedron"/>
                        </a:rPr>
                        <a:t>Cubohemioctahedron</a:t>
                      </a:r>
                      <a:endParaRPr lang="sv-SE" u="none" strike="noStrike" dirty="0">
                        <a:solidFill>
                          <a:srgbClr val="0645AD"/>
                        </a:solidFill>
                        <a:effectLst/>
                      </a:endParaRPr>
                    </a:p>
                    <a:p>
                      <a:pPr algn="ctr"/>
                      <a:endParaRPr lang="sv-SE" dirty="0">
                        <a:effectLst/>
                      </a:endParaRPr>
                    </a:p>
                    <a:p>
                      <a:pPr algn="ctr"/>
                      <a:endParaRPr lang="sv-SE" dirty="0">
                        <a:effectLst/>
                      </a:endParaRPr>
                    </a:p>
                  </a:txBody>
                  <a:tcPr anchor="ctr">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F8F9FA"/>
                    </a:solidFill>
                  </a:tcPr>
                </a:tc>
                <a:tc>
                  <a:txBody>
                    <a:bodyPr/>
                    <a:lstStyle/>
                    <a:p>
                      <a:pPr algn="ctr"/>
                      <a:endParaRPr lang="sv-SE">
                        <a:effectLst/>
                      </a:endParaRPr>
                    </a:p>
                  </a:txBody>
                  <a:tcPr anchor="ctr">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F8F9FA"/>
                    </a:solidFill>
                  </a:tcPr>
                </a:tc>
                <a:tc>
                  <a:txBody>
                    <a:bodyPr/>
                    <a:lstStyle/>
                    <a:p>
                      <a:pPr algn="ctr"/>
                      <a:r>
                        <a:rPr lang="sv-SE">
                          <a:effectLst/>
                        </a:rPr>
                        <a:t>12</a:t>
                      </a:r>
                    </a:p>
                  </a:txBody>
                  <a:tcPr anchor="ctr">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F8F9FA"/>
                    </a:solidFill>
                  </a:tcPr>
                </a:tc>
                <a:tc>
                  <a:txBody>
                    <a:bodyPr/>
                    <a:lstStyle/>
                    <a:p>
                      <a:pPr algn="ctr"/>
                      <a:r>
                        <a:rPr lang="sv-SE">
                          <a:effectLst/>
                        </a:rPr>
                        <a:t>24</a:t>
                      </a:r>
                    </a:p>
                  </a:txBody>
                  <a:tcPr anchor="ctr">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F8F9FA"/>
                    </a:solidFill>
                  </a:tcPr>
                </a:tc>
                <a:tc>
                  <a:txBody>
                    <a:bodyPr/>
                    <a:lstStyle/>
                    <a:p>
                      <a:pPr algn="ctr"/>
                      <a:r>
                        <a:rPr lang="sv-SE">
                          <a:effectLst/>
                        </a:rPr>
                        <a:t>10</a:t>
                      </a:r>
                    </a:p>
                  </a:txBody>
                  <a:tcPr anchor="ctr">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F8F9FA"/>
                    </a:solidFill>
                  </a:tcPr>
                </a:tc>
                <a:tc>
                  <a:txBody>
                    <a:bodyPr/>
                    <a:lstStyle/>
                    <a:p>
                      <a:pPr algn="ctr"/>
                      <a:r>
                        <a:rPr lang="sv-SE" b="1" dirty="0">
                          <a:effectLst/>
                        </a:rPr>
                        <a:t>−2</a:t>
                      </a:r>
                      <a:endParaRPr lang="sv-SE" dirty="0">
                        <a:effectLst/>
                      </a:endParaRPr>
                    </a:p>
                  </a:txBody>
                  <a:tcPr anchor="ctr">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1396291209"/>
                  </a:ext>
                </a:extLst>
              </a:tr>
              <a:tr h="1328027">
                <a:tc>
                  <a:txBody>
                    <a:bodyPr/>
                    <a:lstStyle/>
                    <a:p>
                      <a:pPr algn="ctr"/>
                      <a:r>
                        <a:rPr lang="sv-SE" u="none" strike="noStrike">
                          <a:solidFill>
                            <a:srgbClr val="0645AD"/>
                          </a:solidFill>
                          <a:effectLst/>
                          <a:hlinkClick r:id="rId7" tooltip="Small stellated dodecahedron"/>
                        </a:rPr>
                        <a:t>Small stellated dodecahedron</a:t>
                      </a:r>
                      <a:endParaRPr lang="sv-SE">
                        <a:effectLst/>
                      </a:endParaRPr>
                    </a:p>
                  </a:txBody>
                  <a:tcPr anchor="ctr">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F8F9FA"/>
                    </a:solidFill>
                  </a:tcPr>
                </a:tc>
                <a:tc>
                  <a:txBody>
                    <a:bodyPr/>
                    <a:lstStyle/>
                    <a:p>
                      <a:pPr algn="ctr"/>
                      <a:endParaRPr lang="sv-SE">
                        <a:effectLst/>
                      </a:endParaRPr>
                    </a:p>
                  </a:txBody>
                  <a:tcPr anchor="ctr">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F8F9FA"/>
                    </a:solidFill>
                  </a:tcPr>
                </a:tc>
                <a:tc>
                  <a:txBody>
                    <a:bodyPr/>
                    <a:lstStyle/>
                    <a:p>
                      <a:pPr algn="ctr"/>
                      <a:r>
                        <a:rPr lang="sv-SE">
                          <a:effectLst/>
                        </a:rPr>
                        <a:t>12</a:t>
                      </a:r>
                    </a:p>
                  </a:txBody>
                  <a:tcPr anchor="ctr">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F8F9FA"/>
                    </a:solidFill>
                  </a:tcPr>
                </a:tc>
                <a:tc>
                  <a:txBody>
                    <a:bodyPr/>
                    <a:lstStyle/>
                    <a:p>
                      <a:pPr algn="ctr"/>
                      <a:r>
                        <a:rPr lang="sv-SE">
                          <a:effectLst/>
                        </a:rPr>
                        <a:t>30</a:t>
                      </a:r>
                    </a:p>
                  </a:txBody>
                  <a:tcPr anchor="ctr">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F8F9FA"/>
                    </a:solidFill>
                  </a:tcPr>
                </a:tc>
                <a:tc>
                  <a:txBody>
                    <a:bodyPr/>
                    <a:lstStyle/>
                    <a:p>
                      <a:pPr algn="ctr"/>
                      <a:r>
                        <a:rPr lang="sv-SE">
                          <a:effectLst/>
                        </a:rPr>
                        <a:t>12</a:t>
                      </a:r>
                    </a:p>
                  </a:txBody>
                  <a:tcPr anchor="ctr">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F8F9FA"/>
                    </a:solidFill>
                  </a:tcPr>
                </a:tc>
                <a:tc>
                  <a:txBody>
                    <a:bodyPr/>
                    <a:lstStyle/>
                    <a:p>
                      <a:pPr algn="ctr"/>
                      <a:r>
                        <a:rPr lang="sv-SE" b="1">
                          <a:effectLst/>
                        </a:rPr>
                        <a:t>−6</a:t>
                      </a:r>
                      <a:endParaRPr lang="sv-SE">
                        <a:effectLst/>
                      </a:endParaRPr>
                    </a:p>
                  </a:txBody>
                  <a:tcPr anchor="ctr">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253335444"/>
                  </a:ext>
                </a:extLst>
              </a:tr>
              <a:tr h="1328027">
                <a:tc>
                  <a:txBody>
                    <a:bodyPr/>
                    <a:lstStyle/>
                    <a:p>
                      <a:pPr algn="ctr"/>
                      <a:r>
                        <a:rPr lang="sv-SE" u="none" strike="noStrike" dirty="0">
                          <a:solidFill>
                            <a:srgbClr val="0645AD"/>
                          </a:solidFill>
                          <a:effectLst/>
                          <a:hlinkClick r:id="rId8" tooltip="Great stellated dodecahedron"/>
                        </a:rPr>
                        <a:t>Great stellated dodecahedron</a:t>
                      </a:r>
                      <a:endParaRPr lang="sv-SE" dirty="0">
                        <a:effectLst/>
                      </a:endParaRPr>
                    </a:p>
                  </a:txBody>
                  <a:tcPr anchor="ctr">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F8F9FA"/>
                    </a:solidFill>
                  </a:tcPr>
                </a:tc>
                <a:tc>
                  <a:txBody>
                    <a:bodyPr/>
                    <a:lstStyle/>
                    <a:p>
                      <a:pPr algn="ctr"/>
                      <a:endParaRPr lang="sv-SE">
                        <a:effectLst/>
                      </a:endParaRPr>
                    </a:p>
                  </a:txBody>
                  <a:tcPr anchor="ctr">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F8F9FA"/>
                    </a:solidFill>
                  </a:tcPr>
                </a:tc>
                <a:tc>
                  <a:txBody>
                    <a:bodyPr/>
                    <a:lstStyle/>
                    <a:p>
                      <a:pPr algn="ctr"/>
                      <a:r>
                        <a:rPr lang="sv-SE">
                          <a:effectLst/>
                        </a:rPr>
                        <a:t>20</a:t>
                      </a:r>
                    </a:p>
                  </a:txBody>
                  <a:tcPr anchor="ctr">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F8F9FA"/>
                    </a:solidFill>
                  </a:tcPr>
                </a:tc>
                <a:tc>
                  <a:txBody>
                    <a:bodyPr/>
                    <a:lstStyle/>
                    <a:p>
                      <a:pPr algn="ctr"/>
                      <a:r>
                        <a:rPr lang="sv-SE">
                          <a:effectLst/>
                        </a:rPr>
                        <a:t>30</a:t>
                      </a:r>
                    </a:p>
                  </a:txBody>
                  <a:tcPr anchor="ctr">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F8F9FA"/>
                    </a:solidFill>
                  </a:tcPr>
                </a:tc>
                <a:tc>
                  <a:txBody>
                    <a:bodyPr/>
                    <a:lstStyle/>
                    <a:p>
                      <a:pPr algn="ctr"/>
                      <a:r>
                        <a:rPr lang="sv-SE">
                          <a:effectLst/>
                        </a:rPr>
                        <a:t>12</a:t>
                      </a:r>
                    </a:p>
                  </a:txBody>
                  <a:tcPr anchor="ctr">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F8F9FA"/>
                    </a:solidFill>
                  </a:tcPr>
                </a:tc>
                <a:tc>
                  <a:txBody>
                    <a:bodyPr/>
                    <a:lstStyle/>
                    <a:p>
                      <a:pPr algn="ctr"/>
                      <a:r>
                        <a:rPr lang="sv-SE" b="1" dirty="0">
                          <a:effectLst/>
                        </a:rPr>
                        <a:t>2</a:t>
                      </a:r>
                      <a:endParaRPr lang="sv-SE" dirty="0">
                        <a:effectLst/>
                      </a:endParaRPr>
                    </a:p>
                  </a:txBody>
                  <a:tcPr anchor="ctr">
                    <a:lnL w="6350" cap="flat" cmpd="sng" algn="ctr">
                      <a:solidFill>
                        <a:srgbClr val="A2A9B1"/>
                      </a:solidFill>
                      <a:prstDash val="solid"/>
                      <a:round/>
                      <a:headEnd type="none" w="med" len="med"/>
                      <a:tailEnd type="none" w="med" len="med"/>
                    </a:lnL>
                    <a:lnR w="6350" cap="flat" cmpd="sng" algn="ctr">
                      <a:solidFill>
                        <a:srgbClr val="A2A9B1"/>
                      </a:solidFill>
                      <a:prstDash val="solid"/>
                      <a:round/>
                      <a:headEnd type="none" w="med" len="med"/>
                      <a:tailEnd type="none" w="med" len="med"/>
                    </a:lnR>
                    <a:lnT w="6350" cap="flat" cmpd="sng" algn="ctr">
                      <a:solidFill>
                        <a:srgbClr val="A2A9B1"/>
                      </a:solidFill>
                      <a:prstDash val="solid"/>
                      <a:round/>
                      <a:headEnd type="none" w="med" len="med"/>
                      <a:tailEnd type="none" w="med" len="med"/>
                    </a:lnT>
                    <a:lnB w="6350"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3886295477"/>
                  </a:ext>
                </a:extLst>
              </a:tr>
            </a:tbl>
          </a:graphicData>
        </a:graphic>
      </p:graphicFrame>
      <p:pic>
        <p:nvPicPr>
          <p:cNvPr id="5122" name="Picture 2">
            <a:extLst>
              <a:ext uri="{FF2B5EF4-FFF2-40B4-BE49-F238E27FC236}">
                <a16:creationId xmlns:a16="http://schemas.microsoft.com/office/drawing/2014/main" id="{19B0CB8F-BF20-476A-A43A-1D3A7B17307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685945" y="1317713"/>
            <a:ext cx="952500" cy="952500"/>
          </a:xfrm>
          <a:prstGeom prst="rect">
            <a:avLst/>
          </a:prstGeom>
          <a:noFill/>
          <a:extLst>
            <a:ext uri="{909E8E84-426E-40DD-AFC4-6F175D3DCCD1}">
              <a14:hiddenFill xmlns:a14="http://schemas.microsoft.com/office/drawing/2010/main">
                <a:solidFill>
                  <a:srgbClr val="FFFFFF"/>
                </a:solidFill>
              </a14:hiddenFill>
            </a:ext>
          </a:extLst>
        </p:spPr>
      </p:pic>
      <p:pic>
        <p:nvPicPr>
          <p:cNvPr id="5123" name="Picture 3">
            <a:extLst>
              <a:ext uri="{FF2B5EF4-FFF2-40B4-BE49-F238E27FC236}">
                <a16:creationId xmlns:a16="http://schemas.microsoft.com/office/drawing/2014/main" id="{A57A2017-9D90-4737-AA8D-908DF67A35C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634396" y="2293145"/>
            <a:ext cx="952500" cy="95250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CC5D63B8-2761-4307-8D37-A57F29809EF7}"/>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667504" y="3381164"/>
            <a:ext cx="952500" cy="952500"/>
          </a:xfrm>
          <a:prstGeom prst="rect">
            <a:avLst/>
          </a:prstGeom>
          <a:noFill/>
          <a:extLst>
            <a:ext uri="{909E8E84-426E-40DD-AFC4-6F175D3DCCD1}">
              <a14:hiddenFill xmlns:a14="http://schemas.microsoft.com/office/drawing/2010/main">
                <a:solidFill>
                  <a:srgbClr val="FFFFFF"/>
                </a:solidFill>
              </a14:hiddenFill>
            </a:ext>
          </a:extLst>
        </p:spPr>
      </p:pic>
      <p:pic>
        <p:nvPicPr>
          <p:cNvPr id="5125" name="Picture 5">
            <a:extLst>
              <a:ext uri="{FF2B5EF4-FFF2-40B4-BE49-F238E27FC236}">
                <a16:creationId xmlns:a16="http://schemas.microsoft.com/office/drawing/2014/main" id="{017CDDBC-B7EB-40A2-8236-F6C9AE7EAA32}"/>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634396" y="4614757"/>
            <a:ext cx="952500" cy="1009650"/>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a:extLst>
              <a:ext uri="{FF2B5EF4-FFF2-40B4-BE49-F238E27FC236}">
                <a16:creationId xmlns:a16="http://schemas.microsoft.com/office/drawing/2014/main" id="{71F5C0F5-1D0D-4BFA-B556-61E9C961952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685945" y="5839012"/>
            <a:ext cx="952500" cy="914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75288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779EB729-BE9C-425E-A3A5-C2B23735E5AB}"/>
              </a:ext>
            </a:extLst>
          </p:cNvPr>
          <p:cNvSpPr>
            <a:spLocks noGrp="1"/>
          </p:cNvSpPr>
          <p:nvPr>
            <p:ph type="title"/>
          </p:nvPr>
        </p:nvSpPr>
        <p:spPr>
          <a:xfrm>
            <a:off x="660041" y="2767106"/>
            <a:ext cx="3169014" cy="3071906"/>
          </a:xfrm>
        </p:spPr>
        <p:txBody>
          <a:bodyPr vert="horz" lIns="91440" tIns="45720" rIns="91440" bIns="45720" rtlCol="0" anchor="t">
            <a:normAutofit/>
          </a:bodyPr>
          <a:lstStyle/>
          <a:p>
            <a:r>
              <a:rPr lang="sv-SE" sz="4000" dirty="0">
                <a:solidFill>
                  <a:srgbClr val="FFFFFF"/>
                </a:solidFill>
              </a:rPr>
              <a:t>IN-DEPTH</a:t>
            </a:r>
            <a:br>
              <a:rPr lang="sv-SE" sz="4000" dirty="0">
                <a:solidFill>
                  <a:srgbClr val="FFFFFF"/>
                </a:solidFill>
              </a:rPr>
            </a:br>
            <a:r>
              <a:rPr lang="sv-SE" sz="4000" dirty="0">
                <a:solidFill>
                  <a:srgbClr val="FFFFFF"/>
                </a:solidFill>
              </a:rPr>
              <a:t>- WHY TO GROUP THEM LIKE THAT?</a:t>
            </a:r>
            <a:endParaRPr lang="en-US" sz="4000" dirty="0">
              <a:solidFill>
                <a:srgbClr val="FFFFFF"/>
              </a:solidFill>
            </a:endParaRPr>
          </a:p>
        </p:txBody>
      </p:sp>
      <p:pic>
        <p:nvPicPr>
          <p:cNvPr id="5" name="Content Placeholder 4">
            <a:extLst>
              <a:ext uri="{FF2B5EF4-FFF2-40B4-BE49-F238E27FC236}">
                <a16:creationId xmlns:a16="http://schemas.microsoft.com/office/drawing/2014/main" id="{66746248-B20B-49A4-AA0A-A7BDAA4104DD}"/>
              </a:ext>
            </a:extLst>
          </p:cNvPr>
          <p:cNvPicPr>
            <a:picLocks noGrp="1" noChangeAspect="1"/>
          </p:cNvPicPr>
          <p:nvPr>
            <p:ph idx="1"/>
          </p:nvPr>
        </p:nvPicPr>
        <p:blipFill>
          <a:blip r:embed="rId2">
            <a:lum bright="70000" contrast="-70000"/>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887026" y="634103"/>
            <a:ext cx="870654" cy="870654"/>
          </a:xfrm>
          <a:prstGeom prst="rect">
            <a:avLst/>
          </a:prstGeom>
        </p:spPr>
      </p:pic>
      <p:pic>
        <p:nvPicPr>
          <p:cNvPr id="6" name="Picture 5">
            <a:extLst>
              <a:ext uri="{FF2B5EF4-FFF2-40B4-BE49-F238E27FC236}">
                <a16:creationId xmlns:a16="http://schemas.microsoft.com/office/drawing/2014/main" id="{9C2EB758-2EB7-455B-9048-451D7A11CE37}"/>
              </a:ext>
            </a:extLst>
          </p:cNvPr>
          <p:cNvPicPr>
            <a:picLocks noChangeAspect="1"/>
          </p:cNvPicPr>
          <p:nvPr/>
        </p:nvPicPr>
        <p:blipFill>
          <a:blip r:embed="rId4"/>
          <a:stretch>
            <a:fillRect/>
          </a:stretch>
        </p:blipFill>
        <p:spPr>
          <a:xfrm>
            <a:off x="4391619" y="1597102"/>
            <a:ext cx="958737" cy="904875"/>
          </a:xfrm>
          <a:prstGeom prst="rect">
            <a:avLst/>
          </a:prstGeom>
        </p:spPr>
      </p:pic>
      <p:pic>
        <p:nvPicPr>
          <p:cNvPr id="7" name="Picture 6">
            <a:extLst>
              <a:ext uri="{FF2B5EF4-FFF2-40B4-BE49-F238E27FC236}">
                <a16:creationId xmlns:a16="http://schemas.microsoft.com/office/drawing/2014/main" id="{4238E3BB-6FE2-4107-AF4F-E2879A95F77C}"/>
              </a:ext>
            </a:extLst>
          </p:cNvPr>
          <p:cNvPicPr>
            <a:picLocks noChangeAspect="1"/>
          </p:cNvPicPr>
          <p:nvPr/>
        </p:nvPicPr>
        <p:blipFill>
          <a:blip r:embed="rId5"/>
          <a:stretch>
            <a:fillRect/>
          </a:stretch>
        </p:blipFill>
        <p:spPr>
          <a:xfrm>
            <a:off x="5114925" y="2443163"/>
            <a:ext cx="981075" cy="985838"/>
          </a:xfrm>
          <a:prstGeom prst="rect">
            <a:avLst/>
          </a:prstGeom>
        </p:spPr>
      </p:pic>
      <p:pic>
        <p:nvPicPr>
          <p:cNvPr id="8" name="Picture 7">
            <a:extLst>
              <a:ext uri="{FF2B5EF4-FFF2-40B4-BE49-F238E27FC236}">
                <a16:creationId xmlns:a16="http://schemas.microsoft.com/office/drawing/2014/main" id="{DA1D7806-A81A-4C97-8689-8FA5F32E121B}"/>
              </a:ext>
            </a:extLst>
          </p:cNvPr>
          <p:cNvPicPr>
            <a:picLocks noChangeAspect="1"/>
          </p:cNvPicPr>
          <p:nvPr/>
        </p:nvPicPr>
        <p:blipFill>
          <a:blip r:embed="rId6"/>
          <a:stretch>
            <a:fillRect/>
          </a:stretch>
        </p:blipFill>
        <p:spPr>
          <a:xfrm>
            <a:off x="5430874" y="977145"/>
            <a:ext cx="1330252" cy="1042988"/>
          </a:xfrm>
          <a:prstGeom prst="rect">
            <a:avLst/>
          </a:prstGeom>
        </p:spPr>
      </p:pic>
      <p:pic>
        <p:nvPicPr>
          <p:cNvPr id="9" name="Picture 8">
            <a:extLst>
              <a:ext uri="{FF2B5EF4-FFF2-40B4-BE49-F238E27FC236}">
                <a16:creationId xmlns:a16="http://schemas.microsoft.com/office/drawing/2014/main" id="{089B6556-4192-4C0B-9059-1584527BD8E3}"/>
              </a:ext>
            </a:extLst>
          </p:cNvPr>
          <p:cNvPicPr>
            <a:picLocks noChangeAspect="1"/>
          </p:cNvPicPr>
          <p:nvPr/>
        </p:nvPicPr>
        <p:blipFill>
          <a:blip r:embed="rId7"/>
          <a:stretch>
            <a:fillRect/>
          </a:stretch>
        </p:blipFill>
        <p:spPr>
          <a:xfrm>
            <a:off x="4495807" y="3474601"/>
            <a:ext cx="1731088" cy="922556"/>
          </a:xfrm>
          <a:prstGeom prst="rect">
            <a:avLst/>
          </a:prstGeom>
        </p:spPr>
      </p:pic>
      <p:pic>
        <p:nvPicPr>
          <p:cNvPr id="11" name="Picture 10">
            <a:extLst>
              <a:ext uri="{FF2B5EF4-FFF2-40B4-BE49-F238E27FC236}">
                <a16:creationId xmlns:a16="http://schemas.microsoft.com/office/drawing/2014/main" id="{062DCAB3-62CA-4123-A1F8-ED6F0F94F8E2}"/>
              </a:ext>
            </a:extLst>
          </p:cNvPr>
          <p:cNvPicPr>
            <a:picLocks noChangeAspect="1"/>
          </p:cNvPicPr>
          <p:nvPr/>
        </p:nvPicPr>
        <p:blipFill>
          <a:blip r:embed="rId8"/>
          <a:stretch>
            <a:fillRect/>
          </a:stretch>
        </p:blipFill>
        <p:spPr>
          <a:xfrm>
            <a:off x="4311686" y="480616"/>
            <a:ext cx="1119188" cy="923925"/>
          </a:xfrm>
          <a:prstGeom prst="rect">
            <a:avLst/>
          </a:prstGeom>
        </p:spPr>
      </p:pic>
      <p:pic>
        <p:nvPicPr>
          <p:cNvPr id="13" name="Picture 12">
            <a:extLst>
              <a:ext uri="{FF2B5EF4-FFF2-40B4-BE49-F238E27FC236}">
                <a16:creationId xmlns:a16="http://schemas.microsoft.com/office/drawing/2014/main" id="{2BF8211F-2981-4CA0-9D06-3C16D4E3E09F}"/>
              </a:ext>
            </a:extLst>
          </p:cNvPr>
          <p:cNvPicPr>
            <a:picLocks noChangeAspect="1"/>
          </p:cNvPicPr>
          <p:nvPr/>
        </p:nvPicPr>
        <p:blipFill>
          <a:blip r:embed="rId9"/>
          <a:stretch>
            <a:fillRect/>
          </a:stretch>
        </p:blipFill>
        <p:spPr>
          <a:xfrm>
            <a:off x="6112558" y="2337807"/>
            <a:ext cx="719521" cy="1231722"/>
          </a:xfrm>
          <a:prstGeom prst="rect">
            <a:avLst/>
          </a:prstGeom>
        </p:spPr>
      </p:pic>
      <p:sp>
        <p:nvSpPr>
          <p:cNvPr id="17" name="Rectangle 16">
            <a:extLst>
              <a:ext uri="{FF2B5EF4-FFF2-40B4-BE49-F238E27FC236}">
                <a16:creationId xmlns:a16="http://schemas.microsoft.com/office/drawing/2014/main" id="{B0698CB7-C218-43E3-ADBD-9F765440E18C}"/>
              </a:ext>
            </a:extLst>
          </p:cNvPr>
          <p:cNvSpPr/>
          <p:nvPr/>
        </p:nvSpPr>
        <p:spPr>
          <a:xfrm>
            <a:off x="4143840" y="26907"/>
            <a:ext cx="5693803" cy="461665"/>
          </a:xfrm>
          <a:prstGeom prst="rect">
            <a:avLst/>
          </a:prstGeom>
        </p:spPr>
        <p:txBody>
          <a:bodyPr wrap="none">
            <a:spAutoFit/>
          </a:bodyPr>
          <a:lstStyle/>
          <a:p>
            <a:r>
              <a:rPr lang="en-US" sz="2400" b="1" dirty="0"/>
              <a:t>Which surfaces are topologically the same?</a:t>
            </a:r>
            <a:endParaRPr lang="sv-SE" sz="2400" b="1" dirty="0"/>
          </a:p>
        </p:txBody>
      </p:sp>
      <p:pic>
        <p:nvPicPr>
          <p:cNvPr id="19" name="Picture 18">
            <a:extLst>
              <a:ext uri="{FF2B5EF4-FFF2-40B4-BE49-F238E27FC236}">
                <a16:creationId xmlns:a16="http://schemas.microsoft.com/office/drawing/2014/main" id="{8676AF3C-C90B-43B1-87E8-A44D4C79BEF3}"/>
              </a:ext>
            </a:extLst>
          </p:cNvPr>
          <p:cNvPicPr>
            <a:picLocks noChangeAspect="1"/>
          </p:cNvPicPr>
          <p:nvPr/>
        </p:nvPicPr>
        <p:blipFill>
          <a:blip r:embed="rId10"/>
          <a:stretch>
            <a:fillRect/>
          </a:stretch>
        </p:blipFill>
        <p:spPr>
          <a:xfrm>
            <a:off x="4938815" y="4397157"/>
            <a:ext cx="845071" cy="936705"/>
          </a:xfrm>
          <a:prstGeom prst="rect">
            <a:avLst/>
          </a:prstGeom>
        </p:spPr>
      </p:pic>
    </p:spTree>
    <p:extLst>
      <p:ext uri="{BB962C8B-B14F-4D97-AF65-F5344CB8AC3E}">
        <p14:creationId xmlns:p14="http://schemas.microsoft.com/office/powerpoint/2010/main" val="2916227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path" presetSubtype="0" accel="50000" decel="50000" fill="hold" nodeType="clickEffect">
                                  <p:stCondLst>
                                    <p:cond delay="0"/>
                                  </p:stCondLst>
                                  <p:childTnLst>
                                    <p:animMotion origin="layout" path="M 8.33333E-7 0 L 0.45911 -0.00162 " pathEditMode="relative" rAng="0" ptsTypes="AA">
                                      <p:cBhvr>
                                        <p:cTn id="6" dur="2000" fill="hold"/>
                                        <p:tgtEl>
                                          <p:spTgt spid="11"/>
                                        </p:tgtEl>
                                        <p:attrNameLst>
                                          <p:attrName>ppt_x</p:attrName>
                                          <p:attrName>ppt_y</p:attrName>
                                        </p:attrNameLst>
                                      </p:cBhvr>
                                      <p:rCtr x="22956" y="-93"/>
                                    </p:animMotion>
                                  </p:childTnLst>
                                </p:cTn>
                              </p:par>
                            </p:childTnLst>
                          </p:cTn>
                        </p:par>
                      </p:childTnLst>
                    </p:cTn>
                  </p:par>
                  <p:par>
                    <p:cTn id="7" fill="hold">
                      <p:stCondLst>
                        <p:cond delay="indefinite"/>
                      </p:stCondLst>
                      <p:childTnLst>
                        <p:par>
                          <p:cTn id="8" fill="hold">
                            <p:stCondLst>
                              <p:cond delay="0"/>
                            </p:stCondLst>
                            <p:childTnLst>
                              <p:par>
                                <p:cTn id="9" presetID="63" presetClass="path" presetSubtype="0" accel="50000" decel="50000" fill="hold" nodeType="clickEffect">
                                  <p:stCondLst>
                                    <p:cond delay="0"/>
                                  </p:stCondLst>
                                  <p:childTnLst>
                                    <p:animMotion origin="layout" path="M 8.33333E-7 -2.59259E-6 L 0.52005 0.00232 " pathEditMode="relative" rAng="0" ptsTypes="AA">
                                      <p:cBhvr>
                                        <p:cTn id="10" dur="2000" fill="hold"/>
                                        <p:tgtEl>
                                          <p:spTgt spid="6"/>
                                        </p:tgtEl>
                                        <p:attrNameLst>
                                          <p:attrName>ppt_x</p:attrName>
                                          <p:attrName>ppt_y</p:attrName>
                                        </p:attrNameLst>
                                      </p:cBhvr>
                                      <p:rCtr x="26003" y="116"/>
                                    </p:animMotion>
                                  </p:childTnLst>
                                </p:cTn>
                              </p:par>
                            </p:childTnLst>
                          </p:cTn>
                        </p:par>
                        <p:par>
                          <p:cTn id="11" fill="hold">
                            <p:stCondLst>
                              <p:cond delay="2000"/>
                            </p:stCondLst>
                            <p:childTnLst>
                              <p:par>
                                <p:cTn id="12" presetID="42" presetClass="path" presetSubtype="0" accel="50000" decel="50000" fill="hold" nodeType="afterEffect">
                                  <p:stCondLst>
                                    <p:cond delay="0"/>
                                  </p:stCondLst>
                                  <p:childTnLst>
                                    <p:animMotion origin="layout" path="M -3.54167E-6 -7.40741E-7 L 0.35326 -0.39421 " pathEditMode="relative" rAng="0" ptsTypes="AA">
                                      <p:cBhvr>
                                        <p:cTn id="13" dur="2000" fill="hold"/>
                                        <p:tgtEl>
                                          <p:spTgt spid="19"/>
                                        </p:tgtEl>
                                        <p:attrNameLst>
                                          <p:attrName>ppt_x</p:attrName>
                                          <p:attrName>ppt_y</p:attrName>
                                        </p:attrNameLst>
                                      </p:cBhvr>
                                      <p:rCtr x="17656" y="-19722"/>
                                    </p:animMotion>
                                  </p:childTnLst>
                                </p:cTn>
                              </p:par>
                            </p:childTnLst>
                          </p:cTn>
                        </p:par>
                      </p:childTnLst>
                    </p:cTn>
                  </p:par>
                  <p:par>
                    <p:cTn id="14" fill="hold">
                      <p:stCondLst>
                        <p:cond delay="indefinite"/>
                      </p:stCondLst>
                      <p:childTnLst>
                        <p:par>
                          <p:cTn id="15" fill="hold">
                            <p:stCondLst>
                              <p:cond delay="0"/>
                            </p:stCondLst>
                            <p:childTnLst>
                              <p:par>
                                <p:cTn id="16" presetID="42" presetClass="path" presetSubtype="0" accel="50000" decel="50000" fill="hold" nodeType="clickEffect">
                                  <p:stCondLst>
                                    <p:cond delay="0"/>
                                  </p:stCondLst>
                                  <p:childTnLst>
                                    <p:animMotion origin="layout" path="M 4.375E-6 7.40741E-7 L 0.46705 0.13356 " pathEditMode="relative" rAng="0" ptsTypes="AA">
                                      <p:cBhvr>
                                        <p:cTn id="17" dur="2000" fill="hold"/>
                                        <p:tgtEl>
                                          <p:spTgt spid="7"/>
                                        </p:tgtEl>
                                        <p:attrNameLst>
                                          <p:attrName>ppt_x</p:attrName>
                                          <p:attrName>ppt_y</p:attrName>
                                        </p:attrNameLst>
                                      </p:cBhvr>
                                      <p:rCtr x="23346" y="6667"/>
                                    </p:animMotion>
                                  </p:childTnLst>
                                </p:cTn>
                              </p:par>
                            </p:childTnLst>
                          </p:cTn>
                        </p:par>
                        <p:par>
                          <p:cTn id="18" fill="hold">
                            <p:stCondLst>
                              <p:cond delay="2000"/>
                            </p:stCondLst>
                            <p:childTnLst>
                              <p:par>
                                <p:cTn id="19" presetID="42" presetClass="path" presetSubtype="0" accel="50000" decel="50000" fill="hold" nodeType="afterEffect">
                                  <p:stCondLst>
                                    <p:cond delay="0"/>
                                  </p:stCondLst>
                                  <p:childTnLst>
                                    <p:animMotion origin="layout" path="M 6.25E-7 2.96296E-6 L 0.26667 0.11967 " pathEditMode="relative" rAng="0" ptsTypes="AA">
                                      <p:cBhvr>
                                        <p:cTn id="20" dur="2000" fill="hold"/>
                                        <p:tgtEl>
                                          <p:spTgt spid="13"/>
                                        </p:tgtEl>
                                        <p:attrNameLst>
                                          <p:attrName>ppt_x</p:attrName>
                                          <p:attrName>ppt_y</p:attrName>
                                        </p:attrNameLst>
                                      </p:cBhvr>
                                      <p:rCtr x="13333" y="5972"/>
                                    </p:animMotion>
                                  </p:childTnLst>
                                </p:cTn>
                              </p:par>
                            </p:childTnLst>
                          </p:cTn>
                        </p:par>
                      </p:childTnLst>
                    </p:cTn>
                  </p:par>
                  <p:par>
                    <p:cTn id="21" fill="hold">
                      <p:stCondLst>
                        <p:cond delay="indefinite"/>
                      </p:stCondLst>
                      <p:childTnLst>
                        <p:par>
                          <p:cTn id="22" fill="hold">
                            <p:stCondLst>
                              <p:cond delay="0"/>
                            </p:stCondLst>
                            <p:childTnLst>
                              <p:par>
                                <p:cTn id="23" presetID="42" presetClass="path" presetSubtype="0" accel="50000" decel="50000" fill="hold" nodeType="clickEffect">
                                  <p:stCondLst>
                                    <p:cond delay="0"/>
                                  </p:stCondLst>
                                  <p:childTnLst>
                                    <p:animMotion origin="layout" path="M 0 1.48148E-6 L 0.39115 0.63889 " pathEditMode="relative" rAng="0" ptsTypes="AA">
                                      <p:cBhvr>
                                        <p:cTn id="24" dur="2000" fill="hold"/>
                                        <p:tgtEl>
                                          <p:spTgt spid="8"/>
                                        </p:tgtEl>
                                        <p:attrNameLst>
                                          <p:attrName>ppt_x</p:attrName>
                                          <p:attrName>ppt_y</p:attrName>
                                        </p:attrNameLst>
                                      </p:cBhvr>
                                      <p:rCtr x="19557" y="31944"/>
                                    </p:animMotion>
                                  </p:childTnLst>
                                </p:cTn>
                              </p:par>
                            </p:childTnLst>
                          </p:cTn>
                        </p:par>
                        <p:par>
                          <p:cTn id="25" fill="hold">
                            <p:stCondLst>
                              <p:cond delay="2000"/>
                            </p:stCondLst>
                            <p:childTnLst>
                              <p:par>
                                <p:cTn id="26" presetID="42" presetClass="path" presetSubtype="0" accel="50000" decel="50000" fill="hold" nodeType="afterEffect">
                                  <p:stCondLst>
                                    <p:cond delay="0"/>
                                  </p:stCondLst>
                                  <p:childTnLst>
                                    <p:animMotion origin="layout" path="M -3.54167E-6 -2.59259E-6 L 0.30625 0.25486 " pathEditMode="relative" rAng="0" ptsTypes="AA">
                                      <p:cBhvr>
                                        <p:cTn id="27" dur="2000" fill="hold"/>
                                        <p:tgtEl>
                                          <p:spTgt spid="9"/>
                                        </p:tgtEl>
                                        <p:attrNameLst>
                                          <p:attrName>ppt_x</p:attrName>
                                          <p:attrName>ppt_y</p:attrName>
                                        </p:attrNameLst>
                                      </p:cBhvr>
                                      <p:rCtr x="15313" y="1273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779EB729-BE9C-425E-A3A5-C2B23735E5AB}"/>
              </a:ext>
            </a:extLst>
          </p:cNvPr>
          <p:cNvSpPr>
            <a:spLocks noGrp="1"/>
          </p:cNvSpPr>
          <p:nvPr>
            <p:ph type="title"/>
          </p:nvPr>
        </p:nvSpPr>
        <p:spPr>
          <a:xfrm>
            <a:off x="660041" y="2767106"/>
            <a:ext cx="3169014" cy="3071906"/>
          </a:xfrm>
        </p:spPr>
        <p:txBody>
          <a:bodyPr vert="horz" lIns="91440" tIns="45720" rIns="91440" bIns="45720" rtlCol="0" anchor="t">
            <a:normAutofit/>
          </a:bodyPr>
          <a:lstStyle/>
          <a:p>
            <a:r>
              <a:rPr lang="sv-SE" sz="4000" dirty="0">
                <a:solidFill>
                  <a:srgbClr val="FFFFFF"/>
                </a:solidFill>
              </a:rPr>
              <a:t>IN-DEPTH</a:t>
            </a:r>
            <a:br>
              <a:rPr lang="sv-SE" sz="4000" dirty="0">
                <a:solidFill>
                  <a:srgbClr val="FFFFFF"/>
                </a:solidFill>
              </a:rPr>
            </a:br>
            <a:r>
              <a:rPr lang="sv-SE" sz="4000" dirty="0">
                <a:solidFill>
                  <a:srgbClr val="FFFFFF"/>
                </a:solidFill>
              </a:rPr>
              <a:t>- Möbius strip (Möbiusband)</a:t>
            </a:r>
            <a:endParaRPr lang="en-US" sz="4000" dirty="0">
              <a:solidFill>
                <a:srgbClr val="FFFFFF"/>
              </a:solidFill>
            </a:endParaRPr>
          </a:p>
        </p:txBody>
      </p:sp>
      <p:pic>
        <p:nvPicPr>
          <p:cNvPr id="5" name="Content Placeholder 4">
            <a:extLst>
              <a:ext uri="{FF2B5EF4-FFF2-40B4-BE49-F238E27FC236}">
                <a16:creationId xmlns:a16="http://schemas.microsoft.com/office/drawing/2014/main" id="{66746248-B20B-49A4-AA0A-A7BDAA4104DD}"/>
              </a:ext>
            </a:extLst>
          </p:cNvPr>
          <p:cNvPicPr>
            <a:picLocks noGrp="1" noChangeAspect="1"/>
          </p:cNvPicPr>
          <p:nvPr>
            <p:ph idx="1"/>
          </p:nvPr>
        </p:nvPicPr>
        <p:blipFill>
          <a:blip r:embed="rId2">
            <a:lum bright="70000" contrast="-70000"/>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887026" y="634103"/>
            <a:ext cx="870654" cy="870654"/>
          </a:xfrm>
          <a:prstGeom prst="rect">
            <a:avLst/>
          </a:prstGeom>
        </p:spPr>
      </p:pic>
      <p:sp>
        <p:nvSpPr>
          <p:cNvPr id="15" name="Rectangle 14">
            <a:extLst>
              <a:ext uri="{FF2B5EF4-FFF2-40B4-BE49-F238E27FC236}">
                <a16:creationId xmlns:a16="http://schemas.microsoft.com/office/drawing/2014/main" id="{357D3024-AA26-436F-914C-8C4C25FC9BF6}"/>
              </a:ext>
            </a:extLst>
          </p:cNvPr>
          <p:cNvSpPr/>
          <p:nvPr/>
        </p:nvSpPr>
        <p:spPr>
          <a:xfrm>
            <a:off x="4038604" y="54690"/>
            <a:ext cx="8047379" cy="2862322"/>
          </a:xfrm>
          <a:prstGeom prst="rect">
            <a:avLst/>
          </a:prstGeom>
        </p:spPr>
        <p:txBody>
          <a:bodyPr wrap="square">
            <a:spAutoFit/>
          </a:bodyPr>
          <a:lstStyle/>
          <a:p>
            <a:r>
              <a:rPr lang="en-US" dirty="0">
                <a:solidFill>
                  <a:srgbClr val="202122"/>
                </a:solidFill>
                <a:latin typeface="Arial" panose="020B0604020202020204" pitchFamily="34" charset="0"/>
              </a:rPr>
              <a:t>In </a:t>
            </a:r>
            <a:r>
              <a:rPr lang="en-US" dirty="0">
                <a:solidFill>
                  <a:srgbClr val="0645AD"/>
                </a:solidFill>
                <a:latin typeface="Arial" panose="020B0604020202020204" pitchFamily="34" charset="0"/>
                <a:hlinkClick r:id="rId4"/>
              </a:rPr>
              <a:t>mathematics</a:t>
            </a:r>
            <a:r>
              <a:rPr lang="en-US" dirty="0">
                <a:solidFill>
                  <a:srgbClr val="202122"/>
                </a:solidFill>
                <a:latin typeface="Arial" panose="020B0604020202020204" pitchFamily="34" charset="0"/>
              </a:rPr>
              <a:t>, a </a:t>
            </a:r>
            <a:r>
              <a:rPr lang="en-US" b="1" dirty="0">
                <a:solidFill>
                  <a:srgbClr val="202122"/>
                </a:solidFill>
                <a:latin typeface="Arial" panose="020B0604020202020204" pitchFamily="34" charset="0"/>
                <a:hlinkClick r:id="rId5"/>
              </a:rPr>
              <a:t>Möbius strip</a:t>
            </a:r>
            <a:r>
              <a:rPr lang="en-US" dirty="0">
                <a:solidFill>
                  <a:srgbClr val="202122"/>
                </a:solidFill>
                <a:latin typeface="Arial" panose="020B0604020202020204" pitchFamily="34" charset="0"/>
              </a:rPr>
              <a:t>, </a:t>
            </a:r>
            <a:r>
              <a:rPr lang="en-US" b="1" dirty="0">
                <a:solidFill>
                  <a:srgbClr val="202122"/>
                </a:solidFill>
                <a:latin typeface="Arial" panose="020B0604020202020204" pitchFamily="34" charset="0"/>
              </a:rPr>
              <a:t>band</a:t>
            </a:r>
            <a:r>
              <a:rPr lang="en-US" dirty="0">
                <a:solidFill>
                  <a:srgbClr val="202122"/>
                </a:solidFill>
                <a:latin typeface="Arial" panose="020B0604020202020204" pitchFamily="34" charset="0"/>
              </a:rPr>
              <a:t>, or </a:t>
            </a:r>
            <a:r>
              <a:rPr lang="en-US" b="1" dirty="0">
                <a:solidFill>
                  <a:srgbClr val="202122"/>
                </a:solidFill>
                <a:latin typeface="Arial" panose="020B0604020202020204" pitchFamily="34" charset="0"/>
              </a:rPr>
              <a:t>loop </a:t>
            </a:r>
            <a:r>
              <a:rPr lang="en-US" dirty="0">
                <a:solidFill>
                  <a:srgbClr val="202122"/>
                </a:solidFill>
                <a:latin typeface="Arial" panose="020B0604020202020204" pitchFamily="34" charset="0"/>
              </a:rPr>
              <a:t>, also spelled </a:t>
            </a:r>
            <a:r>
              <a:rPr lang="en-US" b="1" dirty="0">
                <a:solidFill>
                  <a:srgbClr val="202122"/>
                </a:solidFill>
                <a:latin typeface="Arial" panose="020B0604020202020204" pitchFamily="34" charset="0"/>
              </a:rPr>
              <a:t>Mobius</a:t>
            </a:r>
            <a:r>
              <a:rPr lang="en-US" dirty="0">
                <a:solidFill>
                  <a:srgbClr val="202122"/>
                </a:solidFill>
                <a:latin typeface="Arial" panose="020B0604020202020204" pitchFamily="34" charset="0"/>
              </a:rPr>
              <a:t> or </a:t>
            </a:r>
            <a:r>
              <a:rPr lang="en-US" b="1" dirty="0">
                <a:solidFill>
                  <a:srgbClr val="202122"/>
                </a:solidFill>
                <a:latin typeface="Arial" panose="020B0604020202020204" pitchFamily="34" charset="0"/>
              </a:rPr>
              <a:t>Moebius</a:t>
            </a:r>
            <a:r>
              <a:rPr lang="en-US" dirty="0">
                <a:solidFill>
                  <a:srgbClr val="202122"/>
                </a:solidFill>
                <a:latin typeface="Arial" panose="020B0604020202020204" pitchFamily="34" charset="0"/>
              </a:rPr>
              <a:t>, is a </a:t>
            </a:r>
            <a:r>
              <a:rPr lang="en-US" dirty="0">
                <a:solidFill>
                  <a:srgbClr val="0645AD"/>
                </a:solidFill>
                <a:latin typeface="Arial" panose="020B0604020202020204" pitchFamily="34" charset="0"/>
                <a:hlinkClick r:id="rId6" tooltip="Surface (topology)">
                  <a:extLst>
                    <a:ext uri="{A12FA001-AC4F-418D-AE19-62706E023703}">
                      <ahyp:hlinkClr xmlns:ahyp="http://schemas.microsoft.com/office/drawing/2018/hyperlinkcolor" val="tx"/>
                    </a:ext>
                  </a:extLst>
                </a:hlinkClick>
              </a:rPr>
              <a:t>surface</a:t>
            </a:r>
            <a:r>
              <a:rPr lang="en-US" dirty="0">
                <a:solidFill>
                  <a:srgbClr val="202122"/>
                </a:solidFill>
                <a:latin typeface="Arial" panose="020B0604020202020204" pitchFamily="34" charset="0"/>
              </a:rPr>
              <a:t> with only one side (when embedded in three-dimensional </a:t>
            </a:r>
            <a:r>
              <a:rPr lang="en-US" dirty="0">
                <a:solidFill>
                  <a:srgbClr val="0645AD"/>
                </a:solidFill>
                <a:latin typeface="Arial" panose="020B0604020202020204" pitchFamily="34" charset="0"/>
                <a:hlinkClick r:id="rId7">
                  <a:extLst>
                    <a:ext uri="{A12FA001-AC4F-418D-AE19-62706E023703}">
                      <ahyp:hlinkClr xmlns:ahyp="http://schemas.microsoft.com/office/drawing/2018/hyperlinkcolor" val="tx"/>
                    </a:ext>
                  </a:extLst>
                </a:hlinkClick>
              </a:rPr>
              <a:t>Euclidean space</a:t>
            </a:r>
            <a:r>
              <a:rPr lang="en-US" dirty="0">
                <a:solidFill>
                  <a:srgbClr val="202122"/>
                </a:solidFill>
                <a:latin typeface="Arial" panose="020B0604020202020204" pitchFamily="34" charset="0"/>
              </a:rPr>
              <a:t>) and only one </a:t>
            </a:r>
            <a:r>
              <a:rPr lang="en-US" dirty="0">
                <a:solidFill>
                  <a:srgbClr val="0645AD"/>
                </a:solidFill>
                <a:latin typeface="Arial" panose="020B0604020202020204" pitchFamily="34" charset="0"/>
                <a:hlinkClick r:id="rId8" tooltip="American English">
                  <a:extLst>
                    <a:ext uri="{A12FA001-AC4F-418D-AE19-62706E023703}">
                      <ahyp:hlinkClr xmlns:ahyp="http://schemas.microsoft.com/office/drawing/2018/hyperlinkcolor" val="tx"/>
                    </a:ext>
                  </a:extLst>
                </a:hlinkClick>
              </a:rPr>
              <a:t>boundary curve</a:t>
            </a:r>
            <a:r>
              <a:rPr lang="en-US" dirty="0">
                <a:solidFill>
                  <a:srgbClr val="202122"/>
                </a:solidFill>
                <a:latin typeface="Arial" panose="020B0604020202020204" pitchFamily="34" charset="0"/>
              </a:rPr>
              <a:t>. The Möbius strip is the simplest </a:t>
            </a:r>
            <a:r>
              <a:rPr lang="en-US" dirty="0">
                <a:solidFill>
                  <a:srgbClr val="0645AD"/>
                </a:solidFill>
                <a:latin typeface="Arial" panose="020B0604020202020204" pitchFamily="34" charset="0"/>
                <a:hlinkClick r:id="rId9">
                  <a:extLst>
                    <a:ext uri="{A12FA001-AC4F-418D-AE19-62706E023703}">
                      <ahyp:hlinkClr xmlns:ahyp="http://schemas.microsoft.com/office/drawing/2018/hyperlinkcolor" val="tx"/>
                    </a:ext>
                  </a:extLst>
                </a:hlinkClick>
              </a:rPr>
              <a:t>non-orientable</a:t>
            </a:r>
            <a:r>
              <a:rPr lang="en-US" dirty="0">
                <a:solidFill>
                  <a:srgbClr val="202122"/>
                </a:solidFill>
                <a:latin typeface="Arial" panose="020B0604020202020204" pitchFamily="34" charset="0"/>
              </a:rPr>
              <a:t> surface. It can be realized as a </a:t>
            </a:r>
            <a:r>
              <a:rPr lang="en-US" dirty="0">
                <a:solidFill>
                  <a:srgbClr val="0645AD"/>
                </a:solidFill>
                <a:latin typeface="Arial" panose="020B0604020202020204" pitchFamily="34" charset="0"/>
                <a:hlinkClick r:id="rId10">
                  <a:extLst>
                    <a:ext uri="{A12FA001-AC4F-418D-AE19-62706E023703}">
                      <ahyp:hlinkClr xmlns:ahyp="http://schemas.microsoft.com/office/drawing/2018/hyperlinkcolor" val="tx"/>
                    </a:ext>
                  </a:extLst>
                </a:hlinkClick>
              </a:rPr>
              <a:t>ruled surface</a:t>
            </a:r>
            <a:r>
              <a:rPr lang="en-US" dirty="0">
                <a:solidFill>
                  <a:srgbClr val="202122"/>
                </a:solidFill>
                <a:latin typeface="Arial" panose="020B0604020202020204" pitchFamily="34" charset="0"/>
              </a:rPr>
              <a:t>. Its discovery is attributed independently to the German mathematicians </a:t>
            </a:r>
            <a:r>
              <a:rPr lang="en-US" dirty="0">
                <a:solidFill>
                  <a:srgbClr val="0645AD"/>
                </a:solidFill>
                <a:latin typeface="Arial" panose="020B0604020202020204" pitchFamily="34" charset="0"/>
                <a:hlinkClick r:id="rId11">
                  <a:extLst>
                    <a:ext uri="{A12FA001-AC4F-418D-AE19-62706E023703}">
                      <ahyp:hlinkClr xmlns:ahyp="http://schemas.microsoft.com/office/drawing/2018/hyperlinkcolor" val="tx"/>
                    </a:ext>
                  </a:extLst>
                </a:hlinkClick>
              </a:rPr>
              <a:t>Johann Benedict Listing</a:t>
            </a:r>
            <a:r>
              <a:rPr lang="en-US" dirty="0">
                <a:solidFill>
                  <a:srgbClr val="202122"/>
                </a:solidFill>
                <a:latin typeface="Arial" panose="020B0604020202020204" pitchFamily="34" charset="0"/>
              </a:rPr>
              <a:t> and </a:t>
            </a:r>
            <a:r>
              <a:rPr lang="en-US" dirty="0">
                <a:solidFill>
                  <a:srgbClr val="0645AD"/>
                </a:solidFill>
                <a:latin typeface="Arial" panose="020B0604020202020204" pitchFamily="34" charset="0"/>
                <a:hlinkClick r:id="rId12" tooltip="Mathematics">
                  <a:extLst>
                    <a:ext uri="{A12FA001-AC4F-418D-AE19-62706E023703}">
                      <ahyp:hlinkClr xmlns:ahyp="http://schemas.microsoft.com/office/drawing/2018/hyperlinkcolor" val="tx"/>
                    </a:ext>
                  </a:extLst>
                </a:hlinkClick>
              </a:rPr>
              <a:t>August Ferdinand Möbius</a:t>
            </a:r>
            <a:r>
              <a:rPr lang="en-US" dirty="0">
                <a:solidFill>
                  <a:srgbClr val="202122"/>
                </a:solidFill>
                <a:latin typeface="Arial" panose="020B0604020202020204" pitchFamily="34" charset="0"/>
              </a:rPr>
              <a:t> in 1858, </a:t>
            </a:r>
            <a:r>
              <a:rPr lang="sv-SE" dirty="0">
                <a:solidFill>
                  <a:srgbClr val="202122"/>
                </a:solidFill>
                <a:latin typeface="Arial" panose="020B0604020202020204" pitchFamily="34" charset="0"/>
              </a:rPr>
              <a:t>though similar structures can be seen in Roman mosaics c. 200–250 AD. Möbius published his results in his articles "Theorie der elementaren Verwandtschaft" (1863) and "Ueber die Bestimmung des Inhaltes eines Polyëders" (1865).</a:t>
            </a:r>
            <a:endParaRPr lang="sv-SE" dirty="0"/>
          </a:p>
        </p:txBody>
      </p:sp>
      <p:pic>
        <p:nvPicPr>
          <p:cNvPr id="1029" name="Picture 5">
            <a:extLst>
              <a:ext uri="{FF2B5EF4-FFF2-40B4-BE49-F238E27FC236}">
                <a16:creationId xmlns:a16="http://schemas.microsoft.com/office/drawing/2014/main" id="{0ECB3438-F2A0-438A-A6E6-4DD6CED49C3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143840" y="2876471"/>
            <a:ext cx="2955604" cy="1833459"/>
          </a:xfrm>
          <a:prstGeom prst="rect">
            <a:avLst/>
          </a:prstGeom>
          <a:noFill/>
          <a:extLst>
            <a:ext uri="{909E8E84-426E-40DD-AFC4-6F175D3DCCD1}">
              <a14:hiddenFill xmlns:a14="http://schemas.microsoft.com/office/drawing/2010/main">
                <a:solidFill>
                  <a:srgbClr val="FFFFFF"/>
                </a:solidFill>
              </a14:hiddenFill>
            </a:ext>
          </a:extLst>
        </p:spPr>
      </p:pic>
      <p:sp>
        <p:nvSpPr>
          <p:cNvPr id="21" name="Rectangle 20">
            <a:extLst>
              <a:ext uri="{FF2B5EF4-FFF2-40B4-BE49-F238E27FC236}">
                <a16:creationId xmlns:a16="http://schemas.microsoft.com/office/drawing/2014/main" id="{98F2254F-13B2-499A-AC95-50555350D49D}"/>
              </a:ext>
            </a:extLst>
          </p:cNvPr>
          <p:cNvSpPr/>
          <p:nvPr/>
        </p:nvSpPr>
        <p:spPr>
          <a:xfrm>
            <a:off x="4057331" y="4723130"/>
            <a:ext cx="5302426" cy="2031325"/>
          </a:xfrm>
          <a:prstGeom prst="rect">
            <a:avLst/>
          </a:prstGeom>
        </p:spPr>
        <p:txBody>
          <a:bodyPr wrap="square">
            <a:spAutoFit/>
          </a:bodyPr>
          <a:lstStyle/>
          <a:p>
            <a:r>
              <a:rPr lang="en-US" dirty="0"/>
              <a:t>A Möbius strip made with a piece of paper and tape. If its full length were crawled by a crab, the crab would return to its starting point having traversed both sides of the paper without ever crossing an edge.  this fiddler crab's larger claw switches between left to right with every circulation. It is not impossible that the universe may have this property</a:t>
            </a:r>
            <a:endParaRPr lang="sv-SE" dirty="0"/>
          </a:p>
        </p:txBody>
      </p:sp>
      <p:pic>
        <p:nvPicPr>
          <p:cNvPr id="1031" name="Picture 7">
            <a:extLst>
              <a:ext uri="{FF2B5EF4-FFF2-40B4-BE49-F238E27FC236}">
                <a16:creationId xmlns:a16="http://schemas.microsoft.com/office/drawing/2014/main" id="{963DE858-3D5D-4273-90BF-CD2C71D9C025}"/>
              </a:ext>
            </a:extLst>
          </p:cNvPr>
          <p:cNvPicPr>
            <a:picLocks noChangeAspect="1" noChangeArrowheads="1" noCrop="1"/>
          </p:cNvPicPr>
          <p:nvPr/>
        </p:nvPicPr>
        <p:blipFill>
          <a:blip r:embed="rId14">
            <a:extLst>
              <a:ext uri="{28A0092B-C50C-407E-A947-70E740481C1C}">
                <a14:useLocalDpi xmlns:a14="http://schemas.microsoft.com/office/drawing/2010/main" val="0"/>
              </a:ext>
            </a:extLst>
          </a:blip>
          <a:srcRect/>
          <a:stretch>
            <a:fillRect/>
          </a:stretch>
        </p:blipFill>
        <p:spPr bwMode="auto">
          <a:xfrm>
            <a:off x="9083723" y="2758965"/>
            <a:ext cx="2651074" cy="40895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6993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779EB729-BE9C-425E-A3A5-C2B23735E5AB}"/>
              </a:ext>
            </a:extLst>
          </p:cNvPr>
          <p:cNvSpPr>
            <a:spLocks noGrp="1"/>
          </p:cNvSpPr>
          <p:nvPr>
            <p:ph type="title"/>
          </p:nvPr>
        </p:nvSpPr>
        <p:spPr>
          <a:xfrm>
            <a:off x="660041" y="2767106"/>
            <a:ext cx="3169014" cy="3071906"/>
          </a:xfrm>
        </p:spPr>
        <p:txBody>
          <a:bodyPr vert="horz" lIns="91440" tIns="45720" rIns="91440" bIns="45720" rtlCol="0" anchor="t">
            <a:normAutofit/>
          </a:bodyPr>
          <a:lstStyle/>
          <a:p>
            <a:r>
              <a:rPr lang="sv-SE" sz="4000" dirty="0">
                <a:solidFill>
                  <a:srgbClr val="FFFFFF"/>
                </a:solidFill>
              </a:rPr>
              <a:t>IN-DEPTH</a:t>
            </a:r>
            <a:br>
              <a:rPr lang="sv-SE" sz="4000" dirty="0">
                <a:solidFill>
                  <a:srgbClr val="FFFFFF"/>
                </a:solidFill>
              </a:rPr>
            </a:br>
            <a:r>
              <a:rPr lang="sv-SE" sz="4000" dirty="0">
                <a:solidFill>
                  <a:srgbClr val="FFFFFF"/>
                </a:solidFill>
              </a:rPr>
              <a:t>- Möbius strip (Möbiusband)</a:t>
            </a:r>
            <a:endParaRPr lang="en-US" sz="4000" dirty="0">
              <a:solidFill>
                <a:srgbClr val="FFFFFF"/>
              </a:solidFill>
            </a:endParaRPr>
          </a:p>
        </p:txBody>
      </p:sp>
      <p:pic>
        <p:nvPicPr>
          <p:cNvPr id="5" name="Content Placeholder 4">
            <a:extLst>
              <a:ext uri="{FF2B5EF4-FFF2-40B4-BE49-F238E27FC236}">
                <a16:creationId xmlns:a16="http://schemas.microsoft.com/office/drawing/2014/main" id="{66746248-B20B-49A4-AA0A-A7BDAA4104DD}"/>
              </a:ext>
            </a:extLst>
          </p:cNvPr>
          <p:cNvPicPr>
            <a:picLocks noGrp="1" noChangeAspect="1"/>
          </p:cNvPicPr>
          <p:nvPr>
            <p:ph idx="1"/>
          </p:nvPr>
        </p:nvPicPr>
        <p:blipFill>
          <a:blip r:embed="rId2">
            <a:lum bright="70000" contrast="-70000"/>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887026" y="634103"/>
            <a:ext cx="870654" cy="870654"/>
          </a:xfrm>
          <a:prstGeom prst="rect">
            <a:avLst/>
          </a:prstGeom>
        </p:spPr>
      </p:pic>
      <p:pic>
        <p:nvPicPr>
          <p:cNvPr id="1029" name="Picture 5">
            <a:extLst>
              <a:ext uri="{FF2B5EF4-FFF2-40B4-BE49-F238E27FC236}">
                <a16:creationId xmlns:a16="http://schemas.microsoft.com/office/drawing/2014/main" id="{0ECB3438-F2A0-438A-A6E6-4DD6CED49C3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5400000">
            <a:off x="8880739" y="2328916"/>
            <a:ext cx="2955604" cy="1833459"/>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85AB8DDB-B4EE-4A1C-BD87-70B12AA41E49}"/>
              </a:ext>
            </a:extLst>
          </p:cNvPr>
          <p:cNvSpPr/>
          <p:nvPr/>
        </p:nvSpPr>
        <p:spPr>
          <a:xfrm>
            <a:off x="5609765" y="1619250"/>
            <a:ext cx="1484053" cy="3438525"/>
          </a:xfrm>
          <a:prstGeom prst="rect">
            <a:avLst/>
          </a:prstGeom>
          <a:solidFill>
            <a:schemeClr val="accent1">
              <a:alpha val="2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7" name="Arrow: Up 16">
            <a:extLst>
              <a:ext uri="{FF2B5EF4-FFF2-40B4-BE49-F238E27FC236}">
                <a16:creationId xmlns:a16="http://schemas.microsoft.com/office/drawing/2014/main" id="{DC9A1AE3-9D6B-42C1-B6F1-DA98E6416117}"/>
              </a:ext>
            </a:extLst>
          </p:cNvPr>
          <p:cNvSpPr/>
          <p:nvPr/>
        </p:nvSpPr>
        <p:spPr>
          <a:xfrm rot="5400000">
            <a:off x="7695966" y="3224144"/>
            <a:ext cx="651873" cy="621729"/>
          </a:xfrm>
          <a:prstGeom prst="upArrow">
            <a:avLst/>
          </a:prstGeom>
          <a:no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cxnSp>
        <p:nvCxnSpPr>
          <p:cNvPr id="19" name="Straight Arrow Connector 18">
            <a:extLst>
              <a:ext uri="{FF2B5EF4-FFF2-40B4-BE49-F238E27FC236}">
                <a16:creationId xmlns:a16="http://schemas.microsoft.com/office/drawing/2014/main" id="{DA5F08DC-1186-4264-A5C5-E0AEEDCDE73E}"/>
              </a:ext>
            </a:extLst>
          </p:cNvPr>
          <p:cNvCxnSpPr/>
          <p:nvPr/>
        </p:nvCxnSpPr>
        <p:spPr>
          <a:xfrm>
            <a:off x="5924550" y="5057775"/>
            <a:ext cx="887896" cy="0"/>
          </a:xfrm>
          <a:prstGeom prst="straightConnector1">
            <a:avLst/>
          </a:prstGeom>
          <a:ln w="63500">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56A379EF-7D87-4151-B11E-77DC6FE44761}"/>
              </a:ext>
            </a:extLst>
          </p:cNvPr>
          <p:cNvCxnSpPr>
            <a:cxnSpLocks/>
          </p:cNvCxnSpPr>
          <p:nvPr/>
        </p:nvCxnSpPr>
        <p:spPr>
          <a:xfrm flipH="1">
            <a:off x="5877905" y="1626935"/>
            <a:ext cx="856270" cy="0"/>
          </a:xfrm>
          <a:prstGeom prst="straightConnector1">
            <a:avLst/>
          </a:prstGeom>
          <a:ln w="63500">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28330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779EB729-BE9C-425E-A3A5-C2B23735E5AB}"/>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4000" dirty="0">
                <a:solidFill>
                  <a:srgbClr val="FFFFFF"/>
                </a:solidFill>
              </a:rPr>
              <a:t>DO YOU THINK THEY ARE “</a:t>
            </a:r>
            <a:r>
              <a:rPr lang="en-US" sz="4000" b="1" dirty="0">
                <a:solidFill>
                  <a:srgbClr val="FFFFFF"/>
                </a:solidFill>
              </a:rPr>
              <a:t>SAME</a:t>
            </a:r>
            <a:r>
              <a:rPr lang="en-US" sz="4000" dirty="0">
                <a:solidFill>
                  <a:srgbClr val="FFFFFF"/>
                </a:solidFill>
              </a:rPr>
              <a:t>” IN SOME WAY?</a:t>
            </a:r>
          </a:p>
        </p:txBody>
      </p:sp>
      <p:pic>
        <p:nvPicPr>
          <p:cNvPr id="15" name="Picture 14" descr="Icon&#10;&#10;Description automatically generated">
            <a:extLst>
              <a:ext uri="{FF2B5EF4-FFF2-40B4-BE49-F238E27FC236}">
                <a16:creationId xmlns:a16="http://schemas.microsoft.com/office/drawing/2014/main" id="{6E9E4279-7C25-4A29-8983-69D257E5BD6C}"/>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804697" y="606234"/>
            <a:ext cx="965847" cy="965847"/>
          </a:xfrm>
          <a:prstGeom prst="rect">
            <a:avLst/>
          </a:prstGeom>
        </p:spPr>
      </p:pic>
      <p:sp>
        <p:nvSpPr>
          <p:cNvPr id="7" name="TextBox 6">
            <a:extLst>
              <a:ext uri="{FF2B5EF4-FFF2-40B4-BE49-F238E27FC236}">
                <a16:creationId xmlns:a16="http://schemas.microsoft.com/office/drawing/2014/main" id="{1079354A-CC6A-48CE-BAF7-60658E244455}"/>
              </a:ext>
            </a:extLst>
          </p:cNvPr>
          <p:cNvSpPr txBox="1"/>
          <p:nvPr/>
        </p:nvSpPr>
        <p:spPr>
          <a:xfrm>
            <a:off x="4143840" y="78561"/>
            <a:ext cx="7344511" cy="461665"/>
          </a:xfrm>
          <a:prstGeom prst="rect">
            <a:avLst/>
          </a:prstGeom>
          <a:noFill/>
        </p:spPr>
        <p:txBody>
          <a:bodyPr wrap="none" rtlCol="0">
            <a:spAutoFit/>
          </a:bodyPr>
          <a:lstStyle/>
          <a:p>
            <a:r>
              <a:rPr lang="sv-SE" sz="2400" b="1" dirty="0"/>
              <a:t>Could you please find anything common in these forms?</a:t>
            </a:r>
          </a:p>
        </p:txBody>
      </p:sp>
      <p:pic>
        <p:nvPicPr>
          <p:cNvPr id="2050" name="Picture 2">
            <a:extLst>
              <a:ext uri="{FF2B5EF4-FFF2-40B4-BE49-F238E27FC236}">
                <a16:creationId xmlns:a16="http://schemas.microsoft.com/office/drawing/2014/main" id="{7B5AEA61-A37A-482E-9FD7-EA2F9C137B9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43840" y="739154"/>
            <a:ext cx="770233" cy="770233"/>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FE58DE59-A284-4F83-BD36-904C4BC8B5BE}"/>
              </a:ext>
            </a:extLst>
          </p:cNvPr>
          <p:cNvSpPr/>
          <p:nvPr/>
        </p:nvSpPr>
        <p:spPr>
          <a:xfrm>
            <a:off x="4038604" y="1418316"/>
            <a:ext cx="1332673" cy="369332"/>
          </a:xfrm>
          <a:prstGeom prst="rect">
            <a:avLst/>
          </a:prstGeom>
        </p:spPr>
        <p:txBody>
          <a:bodyPr wrap="none">
            <a:spAutoFit/>
          </a:bodyPr>
          <a:lstStyle/>
          <a:p>
            <a:r>
              <a:rPr lang="sv-SE" dirty="0"/>
              <a:t>Tetrahedron</a:t>
            </a:r>
          </a:p>
        </p:txBody>
      </p:sp>
      <p:pic>
        <p:nvPicPr>
          <p:cNvPr id="2052" name="Picture 4">
            <a:extLst>
              <a:ext uri="{FF2B5EF4-FFF2-40B4-BE49-F238E27FC236}">
                <a16:creationId xmlns:a16="http://schemas.microsoft.com/office/drawing/2014/main" id="{F1BCDF00-1FE6-4778-ADD9-7ACB73F5EF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71277" y="711294"/>
            <a:ext cx="770233" cy="770233"/>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C292BA9B-C558-4E0C-A990-8F3B2D7E1602}"/>
              </a:ext>
            </a:extLst>
          </p:cNvPr>
          <p:cNvSpPr/>
          <p:nvPr/>
        </p:nvSpPr>
        <p:spPr>
          <a:xfrm>
            <a:off x="5359637" y="1481527"/>
            <a:ext cx="1332673" cy="646331"/>
          </a:xfrm>
          <a:prstGeom prst="rect">
            <a:avLst/>
          </a:prstGeom>
        </p:spPr>
        <p:txBody>
          <a:bodyPr wrap="square">
            <a:spAutoFit/>
          </a:bodyPr>
          <a:lstStyle/>
          <a:p>
            <a:r>
              <a:rPr lang="sv-SE" dirty="0"/>
              <a:t>Hexahedron or cube</a:t>
            </a:r>
          </a:p>
        </p:txBody>
      </p:sp>
      <p:pic>
        <p:nvPicPr>
          <p:cNvPr id="2054" name="Picture 6">
            <a:extLst>
              <a:ext uri="{FF2B5EF4-FFF2-40B4-BE49-F238E27FC236}">
                <a16:creationId xmlns:a16="http://schemas.microsoft.com/office/drawing/2014/main" id="{0648D8EE-89AC-4A3E-817F-C5CF8C68335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64397" y="739154"/>
            <a:ext cx="770233" cy="770233"/>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a:extLst>
              <a:ext uri="{FF2B5EF4-FFF2-40B4-BE49-F238E27FC236}">
                <a16:creationId xmlns:a16="http://schemas.microsoft.com/office/drawing/2014/main" id="{0EBACBDD-FA6D-4A25-9770-667DFA4CDB21}"/>
              </a:ext>
            </a:extLst>
          </p:cNvPr>
          <p:cNvSpPr/>
          <p:nvPr/>
        </p:nvSpPr>
        <p:spPr>
          <a:xfrm>
            <a:off x="6609482" y="1481527"/>
            <a:ext cx="1298625" cy="369332"/>
          </a:xfrm>
          <a:prstGeom prst="rect">
            <a:avLst/>
          </a:prstGeom>
        </p:spPr>
        <p:txBody>
          <a:bodyPr wrap="none">
            <a:spAutoFit/>
          </a:bodyPr>
          <a:lstStyle/>
          <a:p>
            <a:r>
              <a:rPr lang="sv-SE" dirty="0"/>
              <a:t>Octahedron</a:t>
            </a:r>
          </a:p>
        </p:txBody>
      </p:sp>
      <p:pic>
        <p:nvPicPr>
          <p:cNvPr id="2056" name="Picture 8">
            <a:extLst>
              <a:ext uri="{FF2B5EF4-FFF2-40B4-BE49-F238E27FC236}">
                <a16:creationId xmlns:a16="http://schemas.microsoft.com/office/drawing/2014/main" id="{376CE990-5A11-4EFB-8898-F2645A331DA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223839" y="739153"/>
            <a:ext cx="797156" cy="770233"/>
          </a:xfrm>
          <a:prstGeom prst="rect">
            <a:avLst/>
          </a:prstGeom>
          <a:noFill/>
          <a:extLst>
            <a:ext uri="{909E8E84-426E-40DD-AFC4-6F175D3DCCD1}">
              <a14:hiddenFill xmlns:a14="http://schemas.microsoft.com/office/drawing/2010/main">
                <a:solidFill>
                  <a:srgbClr val="FFFFFF"/>
                </a:solidFill>
              </a14:hiddenFill>
            </a:ext>
          </a:extLst>
        </p:spPr>
      </p:pic>
      <p:sp>
        <p:nvSpPr>
          <p:cNvPr id="21" name="Rectangle 20">
            <a:extLst>
              <a:ext uri="{FF2B5EF4-FFF2-40B4-BE49-F238E27FC236}">
                <a16:creationId xmlns:a16="http://schemas.microsoft.com/office/drawing/2014/main" id="{F4773347-8AA0-47F5-BC1A-88D843BC8D2F}"/>
              </a:ext>
            </a:extLst>
          </p:cNvPr>
          <p:cNvSpPr/>
          <p:nvPr/>
        </p:nvSpPr>
        <p:spPr>
          <a:xfrm>
            <a:off x="7942155" y="1523647"/>
            <a:ext cx="1572033" cy="369332"/>
          </a:xfrm>
          <a:prstGeom prst="rect">
            <a:avLst/>
          </a:prstGeom>
        </p:spPr>
        <p:txBody>
          <a:bodyPr wrap="none">
            <a:spAutoFit/>
          </a:bodyPr>
          <a:lstStyle/>
          <a:p>
            <a:r>
              <a:rPr lang="sv-SE" dirty="0"/>
              <a:t>Dodecahedron</a:t>
            </a:r>
          </a:p>
        </p:txBody>
      </p:sp>
      <p:pic>
        <p:nvPicPr>
          <p:cNvPr id="2058" name="Picture 10">
            <a:extLst>
              <a:ext uri="{FF2B5EF4-FFF2-40B4-BE49-F238E27FC236}">
                <a16:creationId xmlns:a16="http://schemas.microsoft.com/office/drawing/2014/main" id="{A6E34BE6-0A3D-4167-B12E-3F2EC4F8F11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797189" y="739152"/>
            <a:ext cx="773597" cy="808403"/>
          </a:xfrm>
          <a:prstGeom prst="rect">
            <a:avLst/>
          </a:prstGeom>
          <a:noFill/>
          <a:extLst>
            <a:ext uri="{909E8E84-426E-40DD-AFC4-6F175D3DCCD1}">
              <a14:hiddenFill xmlns:a14="http://schemas.microsoft.com/office/drawing/2010/main">
                <a:solidFill>
                  <a:srgbClr val="FFFFFF"/>
                </a:solidFill>
              </a14:hiddenFill>
            </a:ext>
          </a:extLst>
        </p:spPr>
      </p:pic>
      <p:sp>
        <p:nvSpPr>
          <p:cNvPr id="25" name="Rectangle 24">
            <a:extLst>
              <a:ext uri="{FF2B5EF4-FFF2-40B4-BE49-F238E27FC236}">
                <a16:creationId xmlns:a16="http://schemas.microsoft.com/office/drawing/2014/main" id="{6CDEB930-BDF0-4CD7-97FB-92D65542CC3E}"/>
              </a:ext>
            </a:extLst>
          </p:cNvPr>
          <p:cNvSpPr/>
          <p:nvPr/>
        </p:nvSpPr>
        <p:spPr>
          <a:xfrm>
            <a:off x="9514188" y="1523647"/>
            <a:ext cx="1339597" cy="369332"/>
          </a:xfrm>
          <a:prstGeom prst="rect">
            <a:avLst/>
          </a:prstGeom>
        </p:spPr>
        <p:txBody>
          <a:bodyPr wrap="none">
            <a:spAutoFit/>
          </a:bodyPr>
          <a:lstStyle/>
          <a:p>
            <a:r>
              <a:rPr lang="sv-SE" dirty="0"/>
              <a:t>Icosahedron</a:t>
            </a:r>
          </a:p>
        </p:txBody>
      </p:sp>
      <p:pic>
        <p:nvPicPr>
          <p:cNvPr id="27" name="Picture 26" descr="Icon&#10;&#10;Description automatically generated">
            <a:extLst>
              <a:ext uri="{FF2B5EF4-FFF2-40B4-BE49-F238E27FC236}">
                <a16:creationId xmlns:a16="http://schemas.microsoft.com/office/drawing/2014/main" id="{695511C1-F2A5-47B3-BB2F-60B8AA2712B9}"/>
              </a:ext>
            </a:extLst>
          </p:cNvPr>
          <p:cNvPicPr>
            <a:picLocks noChangeAspect="1"/>
          </p:cNvPicPr>
          <p:nvPr/>
        </p:nvPicPr>
        <p:blipFill>
          <a:blip r:embed="rId9">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11039783" y="768061"/>
            <a:ext cx="804020" cy="804020"/>
          </a:xfrm>
          <a:prstGeom prst="rect">
            <a:avLst/>
          </a:prstGeom>
        </p:spPr>
      </p:pic>
      <p:pic>
        <p:nvPicPr>
          <p:cNvPr id="29" name="Picture 28">
            <a:extLst>
              <a:ext uri="{FF2B5EF4-FFF2-40B4-BE49-F238E27FC236}">
                <a16:creationId xmlns:a16="http://schemas.microsoft.com/office/drawing/2014/main" id="{6F63C174-F5C7-4C2A-B0B3-FB96A6230CB2}"/>
              </a:ext>
            </a:extLst>
          </p:cNvPr>
          <p:cNvPicPr>
            <a:picLocks noChangeAspect="1"/>
          </p:cNvPicPr>
          <p:nvPr/>
        </p:nvPicPr>
        <p:blipFill>
          <a:blip r:embed="rId11">
            <a:extLst>
              <a:ext uri="{28A0092B-C50C-407E-A947-70E740481C1C}">
                <a14:useLocalDpi xmlns:a14="http://schemas.microsoft.com/office/drawing/2010/main" val="0"/>
              </a:ext>
              <a:ext uri="{837473B0-CC2E-450A-ABE3-18F120FF3D39}">
                <a1611:picAttrSrcUrl xmlns:a1611="http://schemas.microsoft.com/office/drawing/2016/11/main" r:id="rId12"/>
              </a:ext>
            </a:extLst>
          </a:blip>
          <a:stretch>
            <a:fillRect/>
          </a:stretch>
        </p:blipFill>
        <p:spPr>
          <a:xfrm>
            <a:off x="10853785" y="1686492"/>
            <a:ext cx="1021135" cy="1021135"/>
          </a:xfrm>
          <a:prstGeom prst="rect">
            <a:avLst/>
          </a:prstGeom>
        </p:spPr>
      </p:pic>
      <p:pic>
        <p:nvPicPr>
          <p:cNvPr id="31" name="Picture 30" descr="Icon&#10;&#10;Description automatically generated">
            <a:extLst>
              <a:ext uri="{FF2B5EF4-FFF2-40B4-BE49-F238E27FC236}">
                <a16:creationId xmlns:a16="http://schemas.microsoft.com/office/drawing/2014/main" id="{F54892EA-F57F-48E2-937D-DEFD341D6586}"/>
              </a:ext>
            </a:extLst>
          </p:cNvPr>
          <p:cNvPicPr>
            <a:picLocks noChangeAspect="1"/>
          </p:cNvPicPr>
          <p:nvPr/>
        </p:nvPicPr>
        <p:blipFill>
          <a:blip r:embed="rId13">
            <a:extLst>
              <a:ext uri="{28A0092B-C50C-407E-A947-70E740481C1C}">
                <a14:useLocalDpi xmlns:a14="http://schemas.microsoft.com/office/drawing/2010/main" val="0"/>
              </a:ext>
              <a:ext uri="{837473B0-CC2E-450A-ABE3-18F120FF3D39}">
                <a1611:picAttrSrcUrl xmlns:a1611="http://schemas.microsoft.com/office/drawing/2016/11/main" r:id="rId14"/>
              </a:ext>
            </a:extLst>
          </a:blip>
          <a:stretch>
            <a:fillRect/>
          </a:stretch>
        </p:blipFill>
        <p:spPr>
          <a:xfrm>
            <a:off x="9944417" y="1892979"/>
            <a:ext cx="731390" cy="731390"/>
          </a:xfrm>
          <a:prstGeom prst="rect">
            <a:avLst/>
          </a:prstGeom>
        </p:spPr>
      </p:pic>
      <p:pic>
        <p:nvPicPr>
          <p:cNvPr id="2048" name="Picture 2047">
            <a:extLst>
              <a:ext uri="{FF2B5EF4-FFF2-40B4-BE49-F238E27FC236}">
                <a16:creationId xmlns:a16="http://schemas.microsoft.com/office/drawing/2014/main" id="{D190C1E8-8A2E-4EF5-BC3F-8721549B1D84}"/>
              </a:ext>
            </a:extLst>
          </p:cNvPr>
          <p:cNvPicPr>
            <a:picLocks noChangeAspect="1"/>
          </p:cNvPicPr>
          <p:nvPr/>
        </p:nvPicPr>
        <p:blipFill>
          <a:blip r:embed="rId15"/>
          <a:stretch>
            <a:fillRect/>
          </a:stretch>
        </p:blipFill>
        <p:spPr>
          <a:xfrm>
            <a:off x="4038604" y="2644936"/>
            <a:ext cx="6646453" cy="4231097"/>
          </a:xfrm>
          <a:prstGeom prst="rect">
            <a:avLst/>
          </a:prstGeom>
        </p:spPr>
      </p:pic>
      <p:pic>
        <p:nvPicPr>
          <p:cNvPr id="2060" name="Picture 12">
            <a:extLst>
              <a:ext uri="{FF2B5EF4-FFF2-40B4-BE49-F238E27FC236}">
                <a16:creationId xmlns:a16="http://schemas.microsoft.com/office/drawing/2014/main" id="{F8F24D4A-8910-40A9-A3BD-5D3B0A2713BE}"/>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764397" y="1971482"/>
            <a:ext cx="2016262" cy="7361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7661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1"/>
                                        </p:tgtEl>
                                        <p:attrNameLst>
                                          <p:attrName>style.visibility</p:attrName>
                                        </p:attrNameLst>
                                      </p:cBhvr>
                                      <p:to>
                                        <p:strVal val="visible"/>
                                      </p:to>
                                    </p:set>
                                    <p:animEffect transition="in" filter="fade">
                                      <p:cBhvr>
                                        <p:cTn id="11" dur="500"/>
                                        <p:tgtEl>
                                          <p:spTgt spid="31"/>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2060"/>
                                        </p:tgtEl>
                                        <p:attrNameLst>
                                          <p:attrName>style.visibility</p:attrName>
                                        </p:attrNameLst>
                                      </p:cBhvr>
                                      <p:to>
                                        <p:strVal val="visible"/>
                                      </p:to>
                                    </p:set>
                                    <p:animEffect transition="in" filter="fade">
                                      <p:cBhvr>
                                        <p:cTn id="16" dur="500"/>
                                        <p:tgtEl>
                                          <p:spTgt spid="2060"/>
                                        </p:tgtEl>
                                      </p:cBhvr>
                                    </p:animEffect>
                                  </p:childTnLst>
                                </p:cTn>
                              </p:par>
                              <p:par>
                                <p:cTn id="17" presetID="10" presetClass="entr" presetSubtype="0" fill="hold" nodeType="withEffect">
                                  <p:stCondLst>
                                    <p:cond delay="0"/>
                                  </p:stCondLst>
                                  <p:childTnLst>
                                    <p:set>
                                      <p:cBhvr>
                                        <p:cTn id="18" dur="1" fill="hold">
                                          <p:stCondLst>
                                            <p:cond delay="0"/>
                                          </p:stCondLst>
                                        </p:cTn>
                                        <p:tgtEl>
                                          <p:spTgt spid="2048"/>
                                        </p:tgtEl>
                                        <p:attrNameLst>
                                          <p:attrName>style.visibility</p:attrName>
                                        </p:attrNameLst>
                                      </p:cBhvr>
                                      <p:to>
                                        <p:strVal val="visible"/>
                                      </p:to>
                                    </p:set>
                                    <p:animEffect transition="in" filter="fade">
                                      <p:cBhvr>
                                        <p:cTn id="19" dur="500"/>
                                        <p:tgtEl>
                                          <p:spTgt spid="20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779EB729-BE9C-425E-A3A5-C2B23735E5AB}"/>
              </a:ext>
            </a:extLst>
          </p:cNvPr>
          <p:cNvSpPr>
            <a:spLocks noGrp="1"/>
          </p:cNvSpPr>
          <p:nvPr>
            <p:ph type="title"/>
          </p:nvPr>
        </p:nvSpPr>
        <p:spPr>
          <a:xfrm>
            <a:off x="660041" y="2767106"/>
            <a:ext cx="3169014" cy="3071906"/>
          </a:xfrm>
        </p:spPr>
        <p:txBody>
          <a:bodyPr vert="horz" lIns="91440" tIns="45720" rIns="91440" bIns="45720" rtlCol="0" anchor="t">
            <a:normAutofit/>
          </a:bodyPr>
          <a:lstStyle/>
          <a:p>
            <a:r>
              <a:rPr lang="sv-SE" sz="4000" dirty="0">
                <a:solidFill>
                  <a:srgbClr val="FFFFFF"/>
                </a:solidFill>
              </a:rPr>
              <a:t>IN-DEPTH</a:t>
            </a:r>
            <a:br>
              <a:rPr lang="sv-SE" sz="4000" dirty="0">
                <a:solidFill>
                  <a:srgbClr val="FFFFFF"/>
                </a:solidFill>
              </a:rPr>
            </a:br>
            <a:r>
              <a:rPr lang="sv-SE" sz="4000" dirty="0">
                <a:solidFill>
                  <a:srgbClr val="FFFFFF"/>
                </a:solidFill>
              </a:rPr>
              <a:t>- Gluing diagrams</a:t>
            </a:r>
            <a:endParaRPr lang="en-US" sz="4000" dirty="0">
              <a:solidFill>
                <a:srgbClr val="FFFFFF"/>
              </a:solidFill>
            </a:endParaRPr>
          </a:p>
        </p:txBody>
      </p:sp>
      <p:pic>
        <p:nvPicPr>
          <p:cNvPr id="5" name="Content Placeholder 4">
            <a:extLst>
              <a:ext uri="{FF2B5EF4-FFF2-40B4-BE49-F238E27FC236}">
                <a16:creationId xmlns:a16="http://schemas.microsoft.com/office/drawing/2014/main" id="{66746248-B20B-49A4-AA0A-A7BDAA4104DD}"/>
              </a:ext>
            </a:extLst>
          </p:cNvPr>
          <p:cNvPicPr>
            <a:picLocks noGrp="1" noChangeAspect="1"/>
          </p:cNvPicPr>
          <p:nvPr>
            <p:ph idx="1"/>
          </p:nvPr>
        </p:nvPicPr>
        <p:blipFill>
          <a:blip r:embed="rId2">
            <a:lum bright="70000" contrast="-70000"/>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887026" y="634103"/>
            <a:ext cx="870654" cy="870654"/>
          </a:xfrm>
          <a:prstGeom prst="rect">
            <a:avLst/>
          </a:prstGeom>
        </p:spPr>
      </p:pic>
      <p:sp>
        <p:nvSpPr>
          <p:cNvPr id="4" name="Rectangle 3">
            <a:extLst>
              <a:ext uri="{FF2B5EF4-FFF2-40B4-BE49-F238E27FC236}">
                <a16:creationId xmlns:a16="http://schemas.microsoft.com/office/drawing/2014/main" id="{A4FF7BF2-0C4C-48FA-A5E5-A3E190E45E4F}"/>
              </a:ext>
            </a:extLst>
          </p:cNvPr>
          <p:cNvSpPr/>
          <p:nvPr/>
        </p:nvSpPr>
        <p:spPr>
          <a:xfrm>
            <a:off x="4247534" y="372638"/>
            <a:ext cx="7197213" cy="830997"/>
          </a:xfrm>
          <a:prstGeom prst="rect">
            <a:avLst/>
          </a:prstGeom>
        </p:spPr>
        <p:txBody>
          <a:bodyPr wrap="square">
            <a:spAutoFit/>
          </a:bodyPr>
          <a:lstStyle/>
          <a:p>
            <a:r>
              <a:rPr lang="en-US" sz="2400" dirty="0"/>
              <a:t>What topological surface do you get when you glue (or tape) the edges of the triangle together as shown?</a:t>
            </a:r>
            <a:endParaRPr lang="sv-SE" sz="2400" dirty="0"/>
          </a:p>
        </p:txBody>
      </p:sp>
      <p:pic>
        <p:nvPicPr>
          <p:cNvPr id="15" name="Picture 14">
            <a:extLst>
              <a:ext uri="{FF2B5EF4-FFF2-40B4-BE49-F238E27FC236}">
                <a16:creationId xmlns:a16="http://schemas.microsoft.com/office/drawing/2014/main" id="{2E863D4F-22AB-45AA-88B8-E5DBA7450097}"/>
              </a:ext>
            </a:extLst>
          </p:cNvPr>
          <p:cNvPicPr>
            <a:picLocks noChangeAspect="1"/>
          </p:cNvPicPr>
          <p:nvPr/>
        </p:nvPicPr>
        <p:blipFill>
          <a:blip r:embed="rId4"/>
          <a:stretch>
            <a:fillRect/>
          </a:stretch>
        </p:blipFill>
        <p:spPr>
          <a:xfrm>
            <a:off x="4872037" y="2166937"/>
            <a:ext cx="2447925" cy="2524125"/>
          </a:xfrm>
          <a:prstGeom prst="rect">
            <a:avLst/>
          </a:prstGeom>
        </p:spPr>
      </p:pic>
      <p:pic>
        <p:nvPicPr>
          <p:cNvPr id="20" name="Picture 2">
            <a:extLst>
              <a:ext uri="{FF2B5EF4-FFF2-40B4-BE49-F238E27FC236}">
                <a16:creationId xmlns:a16="http://schemas.microsoft.com/office/drawing/2014/main" id="{EA283B41-F817-4206-9809-47FEDE6AA89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23843" y="2378957"/>
            <a:ext cx="2312105" cy="2312105"/>
          </a:xfrm>
          <a:prstGeom prst="rect">
            <a:avLst/>
          </a:prstGeom>
          <a:noFill/>
          <a:extLst>
            <a:ext uri="{909E8E84-426E-40DD-AFC4-6F175D3DCCD1}">
              <a14:hiddenFill xmlns:a14="http://schemas.microsoft.com/office/drawing/2010/main">
                <a:solidFill>
                  <a:srgbClr val="FFFFFF"/>
                </a:solidFill>
              </a14:hiddenFill>
            </a:ext>
          </a:extLst>
        </p:spPr>
      </p:pic>
      <p:sp>
        <p:nvSpPr>
          <p:cNvPr id="21" name="Arrow: Up 20">
            <a:extLst>
              <a:ext uri="{FF2B5EF4-FFF2-40B4-BE49-F238E27FC236}">
                <a16:creationId xmlns:a16="http://schemas.microsoft.com/office/drawing/2014/main" id="{0923C7C3-0AE5-45C5-A38B-5A65F3F4F60B}"/>
              </a:ext>
            </a:extLst>
          </p:cNvPr>
          <p:cNvSpPr/>
          <p:nvPr/>
        </p:nvSpPr>
        <p:spPr>
          <a:xfrm rot="5400000">
            <a:off x="7695966" y="3224144"/>
            <a:ext cx="651873" cy="621729"/>
          </a:xfrm>
          <a:prstGeom prst="upArrow">
            <a:avLst/>
          </a:prstGeom>
          <a:no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Tree>
    <p:extLst>
      <p:ext uri="{BB962C8B-B14F-4D97-AF65-F5344CB8AC3E}">
        <p14:creationId xmlns:p14="http://schemas.microsoft.com/office/powerpoint/2010/main" val="848812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left)">
                                      <p:cBhvr>
                                        <p:cTn id="7" dur="500"/>
                                        <p:tgtEl>
                                          <p:spTgt spid="21"/>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fade">
                                      <p:cBhvr>
                                        <p:cTn id="11"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779EB729-BE9C-425E-A3A5-C2B23735E5AB}"/>
              </a:ext>
            </a:extLst>
          </p:cNvPr>
          <p:cNvSpPr>
            <a:spLocks noGrp="1"/>
          </p:cNvSpPr>
          <p:nvPr>
            <p:ph type="title"/>
          </p:nvPr>
        </p:nvSpPr>
        <p:spPr>
          <a:xfrm>
            <a:off x="660041" y="2767106"/>
            <a:ext cx="3169014" cy="3071906"/>
          </a:xfrm>
        </p:spPr>
        <p:txBody>
          <a:bodyPr vert="horz" lIns="91440" tIns="45720" rIns="91440" bIns="45720" rtlCol="0" anchor="t">
            <a:normAutofit/>
          </a:bodyPr>
          <a:lstStyle/>
          <a:p>
            <a:r>
              <a:rPr lang="sv-SE" sz="4000" dirty="0">
                <a:solidFill>
                  <a:srgbClr val="FFFFFF"/>
                </a:solidFill>
              </a:rPr>
              <a:t>IN-DEPTH</a:t>
            </a:r>
            <a:br>
              <a:rPr lang="sv-SE" sz="4000" dirty="0">
                <a:solidFill>
                  <a:srgbClr val="FFFFFF"/>
                </a:solidFill>
              </a:rPr>
            </a:br>
            <a:r>
              <a:rPr lang="sv-SE" sz="4000" dirty="0">
                <a:solidFill>
                  <a:srgbClr val="FFFFFF"/>
                </a:solidFill>
              </a:rPr>
              <a:t>- Gluing diagrams</a:t>
            </a:r>
            <a:endParaRPr lang="en-US" sz="4000" dirty="0">
              <a:solidFill>
                <a:srgbClr val="FFFFFF"/>
              </a:solidFill>
            </a:endParaRPr>
          </a:p>
        </p:txBody>
      </p:sp>
      <p:pic>
        <p:nvPicPr>
          <p:cNvPr id="5" name="Content Placeholder 4">
            <a:extLst>
              <a:ext uri="{FF2B5EF4-FFF2-40B4-BE49-F238E27FC236}">
                <a16:creationId xmlns:a16="http://schemas.microsoft.com/office/drawing/2014/main" id="{66746248-B20B-49A4-AA0A-A7BDAA4104DD}"/>
              </a:ext>
            </a:extLst>
          </p:cNvPr>
          <p:cNvPicPr>
            <a:picLocks noGrp="1" noChangeAspect="1"/>
          </p:cNvPicPr>
          <p:nvPr>
            <p:ph idx="1"/>
          </p:nvPr>
        </p:nvPicPr>
        <p:blipFill>
          <a:blip r:embed="rId2">
            <a:lum bright="70000" contrast="-70000"/>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887026" y="634103"/>
            <a:ext cx="870654" cy="870654"/>
          </a:xfrm>
          <a:prstGeom prst="rect">
            <a:avLst/>
          </a:prstGeom>
        </p:spPr>
      </p:pic>
      <p:sp>
        <p:nvSpPr>
          <p:cNvPr id="21" name="Arrow: Up 20">
            <a:extLst>
              <a:ext uri="{FF2B5EF4-FFF2-40B4-BE49-F238E27FC236}">
                <a16:creationId xmlns:a16="http://schemas.microsoft.com/office/drawing/2014/main" id="{0923C7C3-0AE5-45C5-A38B-5A65F3F4F60B}"/>
              </a:ext>
            </a:extLst>
          </p:cNvPr>
          <p:cNvSpPr/>
          <p:nvPr/>
        </p:nvSpPr>
        <p:spPr>
          <a:xfrm rot="5400000">
            <a:off x="7356588" y="1336351"/>
            <a:ext cx="651873" cy="621729"/>
          </a:xfrm>
          <a:prstGeom prst="upArrow">
            <a:avLst/>
          </a:prstGeom>
          <a:no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pic>
        <p:nvPicPr>
          <p:cNvPr id="3" name="Picture 2">
            <a:extLst>
              <a:ext uri="{FF2B5EF4-FFF2-40B4-BE49-F238E27FC236}">
                <a16:creationId xmlns:a16="http://schemas.microsoft.com/office/drawing/2014/main" id="{E7BF1BBE-7AE0-40AE-9210-220D424B96EE}"/>
              </a:ext>
            </a:extLst>
          </p:cNvPr>
          <p:cNvPicPr>
            <a:picLocks noChangeAspect="1"/>
          </p:cNvPicPr>
          <p:nvPr/>
        </p:nvPicPr>
        <p:blipFill>
          <a:blip r:embed="rId4"/>
          <a:stretch>
            <a:fillRect/>
          </a:stretch>
        </p:blipFill>
        <p:spPr>
          <a:xfrm>
            <a:off x="4841620" y="785906"/>
            <a:ext cx="2143125" cy="1981200"/>
          </a:xfrm>
          <a:prstGeom prst="rect">
            <a:avLst/>
          </a:prstGeom>
        </p:spPr>
      </p:pic>
      <p:pic>
        <p:nvPicPr>
          <p:cNvPr id="6" name="Picture 5">
            <a:extLst>
              <a:ext uri="{FF2B5EF4-FFF2-40B4-BE49-F238E27FC236}">
                <a16:creationId xmlns:a16="http://schemas.microsoft.com/office/drawing/2014/main" id="{1C9EFFB9-9341-4DB7-9CCC-41AB516CBC09}"/>
              </a:ext>
            </a:extLst>
          </p:cNvPr>
          <p:cNvPicPr>
            <a:picLocks noChangeAspect="1"/>
          </p:cNvPicPr>
          <p:nvPr/>
        </p:nvPicPr>
        <p:blipFill>
          <a:blip r:embed="rId5"/>
          <a:stretch>
            <a:fillRect/>
          </a:stretch>
        </p:blipFill>
        <p:spPr>
          <a:xfrm>
            <a:off x="8554910" y="909731"/>
            <a:ext cx="2066925" cy="1733550"/>
          </a:xfrm>
          <a:prstGeom prst="rect">
            <a:avLst/>
          </a:prstGeom>
        </p:spPr>
      </p:pic>
      <p:pic>
        <p:nvPicPr>
          <p:cNvPr id="7" name="Picture 6">
            <a:extLst>
              <a:ext uri="{FF2B5EF4-FFF2-40B4-BE49-F238E27FC236}">
                <a16:creationId xmlns:a16="http://schemas.microsoft.com/office/drawing/2014/main" id="{C1352BF8-B14E-438D-93CE-9C0D84B4E041}"/>
              </a:ext>
            </a:extLst>
          </p:cNvPr>
          <p:cNvPicPr>
            <a:picLocks noChangeAspect="1"/>
          </p:cNvPicPr>
          <p:nvPr/>
        </p:nvPicPr>
        <p:blipFill>
          <a:blip r:embed="rId6"/>
          <a:stretch>
            <a:fillRect/>
          </a:stretch>
        </p:blipFill>
        <p:spPr>
          <a:xfrm>
            <a:off x="4870988" y="3983753"/>
            <a:ext cx="2190750" cy="2028825"/>
          </a:xfrm>
          <a:prstGeom prst="rect">
            <a:avLst/>
          </a:prstGeom>
        </p:spPr>
      </p:pic>
      <p:sp>
        <p:nvSpPr>
          <p:cNvPr id="17" name="Arrow: Up 16">
            <a:extLst>
              <a:ext uri="{FF2B5EF4-FFF2-40B4-BE49-F238E27FC236}">
                <a16:creationId xmlns:a16="http://schemas.microsoft.com/office/drawing/2014/main" id="{233487DD-2F40-4F77-8CE3-F1E53EABFE2F}"/>
              </a:ext>
            </a:extLst>
          </p:cNvPr>
          <p:cNvSpPr/>
          <p:nvPr/>
        </p:nvSpPr>
        <p:spPr>
          <a:xfrm rot="5400000">
            <a:off x="7321899" y="4573984"/>
            <a:ext cx="651873" cy="621729"/>
          </a:xfrm>
          <a:prstGeom prst="upArrow">
            <a:avLst/>
          </a:prstGeom>
          <a:no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pic>
        <p:nvPicPr>
          <p:cNvPr id="8" name="Picture 7">
            <a:extLst>
              <a:ext uri="{FF2B5EF4-FFF2-40B4-BE49-F238E27FC236}">
                <a16:creationId xmlns:a16="http://schemas.microsoft.com/office/drawing/2014/main" id="{F59EBF3B-C93F-4BE5-850B-720DE809A57E}"/>
              </a:ext>
            </a:extLst>
          </p:cNvPr>
          <p:cNvPicPr>
            <a:picLocks noChangeAspect="1"/>
          </p:cNvPicPr>
          <p:nvPr/>
        </p:nvPicPr>
        <p:blipFill>
          <a:blip r:embed="rId7"/>
          <a:stretch>
            <a:fillRect/>
          </a:stretch>
        </p:blipFill>
        <p:spPr>
          <a:xfrm>
            <a:off x="8385841" y="3983753"/>
            <a:ext cx="2066925" cy="1971675"/>
          </a:xfrm>
          <a:prstGeom prst="rect">
            <a:avLst/>
          </a:prstGeom>
        </p:spPr>
      </p:pic>
    </p:spTree>
    <p:extLst>
      <p:ext uri="{BB962C8B-B14F-4D97-AF65-F5344CB8AC3E}">
        <p14:creationId xmlns:p14="http://schemas.microsoft.com/office/powerpoint/2010/main" val="4149591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left)">
                                      <p:cBhvr>
                                        <p:cTn id="7" dur="500"/>
                                        <p:tgtEl>
                                          <p:spTgt spid="21"/>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wipe(left)">
                                      <p:cBhvr>
                                        <p:cTn id="16" dur="500"/>
                                        <p:tgtEl>
                                          <p:spTgt spid="17"/>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17"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779EB729-BE9C-425E-A3A5-C2B23735E5AB}"/>
              </a:ext>
            </a:extLst>
          </p:cNvPr>
          <p:cNvSpPr>
            <a:spLocks noGrp="1"/>
          </p:cNvSpPr>
          <p:nvPr>
            <p:ph type="title"/>
          </p:nvPr>
        </p:nvSpPr>
        <p:spPr>
          <a:xfrm>
            <a:off x="660041" y="2767106"/>
            <a:ext cx="3169014" cy="3071906"/>
          </a:xfrm>
        </p:spPr>
        <p:txBody>
          <a:bodyPr vert="horz" lIns="91440" tIns="45720" rIns="91440" bIns="45720" rtlCol="0" anchor="t">
            <a:normAutofit/>
          </a:bodyPr>
          <a:lstStyle/>
          <a:p>
            <a:r>
              <a:rPr lang="sv-SE" sz="4000" dirty="0">
                <a:solidFill>
                  <a:srgbClr val="FFFFFF"/>
                </a:solidFill>
              </a:rPr>
              <a:t>IN-DEPTH</a:t>
            </a:r>
            <a:br>
              <a:rPr lang="sv-SE" sz="4000" dirty="0">
                <a:solidFill>
                  <a:srgbClr val="FFFFFF"/>
                </a:solidFill>
              </a:rPr>
            </a:br>
            <a:r>
              <a:rPr lang="sv-SE" sz="4000" dirty="0">
                <a:solidFill>
                  <a:srgbClr val="FFFFFF"/>
                </a:solidFill>
              </a:rPr>
              <a:t>- Gluing diagrams</a:t>
            </a:r>
            <a:endParaRPr lang="en-US" sz="4000" dirty="0">
              <a:solidFill>
                <a:srgbClr val="FFFFFF"/>
              </a:solidFill>
            </a:endParaRPr>
          </a:p>
        </p:txBody>
      </p:sp>
      <p:pic>
        <p:nvPicPr>
          <p:cNvPr id="5" name="Content Placeholder 4">
            <a:extLst>
              <a:ext uri="{FF2B5EF4-FFF2-40B4-BE49-F238E27FC236}">
                <a16:creationId xmlns:a16="http://schemas.microsoft.com/office/drawing/2014/main" id="{66746248-B20B-49A4-AA0A-A7BDAA4104DD}"/>
              </a:ext>
            </a:extLst>
          </p:cNvPr>
          <p:cNvPicPr>
            <a:picLocks noGrp="1" noChangeAspect="1"/>
          </p:cNvPicPr>
          <p:nvPr>
            <p:ph idx="1"/>
          </p:nvPr>
        </p:nvPicPr>
        <p:blipFill>
          <a:blip r:embed="rId2">
            <a:lum bright="70000" contrast="-70000"/>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887026" y="634103"/>
            <a:ext cx="870654" cy="870654"/>
          </a:xfrm>
          <a:prstGeom prst="rect">
            <a:avLst/>
          </a:prstGeom>
        </p:spPr>
      </p:pic>
      <p:sp>
        <p:nvSpPr>
          <p:cNvPr id="21" name="Arrow: Up 20">
            <a:extLst>
              <a:ext uri="{FF2B5EF4-FFF2-40B4-BE49-F238E27FC236}">
                <a16:creationId xmlns:a16="http://schemas.microsoft.com/office/drawing/2014/main" id="{0923C7C3-0AE5-45C5-A38B-5A65F3F4F60B}"/>
              </a:ext>
            </a:extLst>
          </p:cNvPr>
          <p:cNvSpPr/>
          <p:nvPr/>
        </p:nvSpPr>
        <p:spPr>
          <a:xfrm rot="5400000">
            <a:off x="8484401" y="2194943"/>
            <a:ext cx="651873" cy="621729"/>
          </a:xfrm>
          <a:prstGeom prst="upArrow">
            <a:avLst/>
          </a:prstGeom>
          <a:no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pic>
        <p:nvPicPr>
          <p:cNvPr id="4" name="Picture 3">
            <a:extLst>
              <a:ext uri="{FF2B5EF4-FFF2-40B4-BE49-F238E27FC236}">
                <a16:creationId xmlns:a16="http://schemas.microsoft.com/office/drawing/2014/main" id="{6D69546E-69B7-4BA6-875E-D757A525355C}"/>
              </a:ext>
            </a:extLst>
          </p:cNvPr>
          <p:cNvPicPr>
            <a:picLocks noChangeAspect="1"/>
          </p:cNvPicPr>
          <p:nvPr/>
        </p:nvPicPr>
        <p:blipFill>
          <a:blip r:embed="rId4"/>
          <a:stretch>
            <a:fillRect/>
          </a:stretch>
        </p:blipFill>
        <p:spPr>
          <a:xfrm>
            <a:off x="5054655" y="1497379"/>
            <a:ext cx="2333625" cy="2209800"/>
          </a:xfrm>
          <a:prstGeom prst="rect">
            <a:avLst/>
          </a:prstGeom>
        </p:spPr>
      </p:pic>
      <p:pic>
        <p:nvPicPr>
          <p:cNvPr id="9" name="Picture 8">
            <a:extLst>
              <a:ext uri="{FF2B5EF4-FFF2-40B4-BE49-F238E27FC236}">
                <a16:creationId xmlns:a16="http://schemas.microsoft.com/office/drawing/2014/main" id="{71590CF6-1606-43BA-A585-E7C86D0491F9}"/>
              </a:ext>
            </a:extLst>
          </p:cNvPr>
          <p:cNvPicPr>
            <a:picLocks noChangeAspect="1"/>
          </p:cNvPicPr>
          <p:nvPr/>
        </p:nvPicPr>
        <p:blipFill>
          <a:blip r:embed="rId5"/>
          <a:stretch>
            <a:fillRect/>
          </a:stretch>
        </p:blipFill>
        <p:spPr>
          <a:xfrm>
            <a:off x="9810931" y="766518"/>
            <a:ext cx="2133600" cy="3857625"/>
          </a:xfrm>
          <a:prstGeom prst="rect">
            <a:avLst/>
          </a:prstGeom>
        </p:spPr>
      </p:pic>
      <p:sp>
        <p:nvSpPr>
          <p:cNvPr id="13" name="Rectangle 12">
            <a:extLst>
              <a:ext uri="{FF2B5EF4-FFF2-40B4-BE49-F238E27FC236}">
                <a16:creationId xmlns:a16="http://schemas.microsoft.com/office/drawing/2014/main" id="{91E3C61A-538C-4146-9477-8537512AFFF5}"/>
              </a:ext>
            </a:extLst>
          </p:cNvPr>
          <p:cNvSpPr/>
          <p:nvPr/>
        </p:nvSpPr>
        <p:spPr>
          <a:xfrm>
            <a:off x="4143840" y="-20183"/>
            <a:ext cx="6096000" cy="830997"/>
          </a:xfrm>
          <a:prstGeom prst="rect">
            <a:avLst/>
          </a:prstGeom>
        </p:spPr>
        <p:txBody>
          <a:bodyPr>
            <a:spAutoFit/>
          </a:bodyPr>
          <a:lstStyle/>
          <a:p>
            <a:r>
              <a:rPr lang="en-US" sz="2400" dirty="0"/>
              <a:t>What surface do you get when you glue together the sides of the square as shown?</a:t>
            </a:r>
            <a:endParaRPr lang="sv-SE" sz="2400" dirty="0"/>
          </a:p>
        </p:txBody>
      </p:sp>
      <p:grpSp>
        <p:nvGrpSpPr>
          <p:cNvPr id="22" name="Group 21">
            <a:extLst>
              <a:ext uri="{FF2B5EF4-FFF2-40B4-BE49-F238E27FC236}">
                <a16:creationId xmlns:a16="http://schemas.microsoft.com/office/drawing/2014/main" id="{0E8C23E1-8773-4BC3-B09B-BA57EAA2501C}"/>
              </a:ext>
            </a:extLst>
          </p:cNvPr>
          <p:cNvGrpSpPr/>
          <p:nvPr/>
        </p:nvGrpSpPr>
        <p:grpSpPr>
          <a:xfrm>
            <a:off x="89356" y="4725845"/>
            <a:ext cx="12023592" cy="2002401"/>
            <a:chOff x="89356" y="4725845"/>
            <a:chExt cx="12023592" cy="2002401"/>
          </a:xfrm>
        </p:grpSpPr>
        <p:pic>
          <p:nvPicPr>
            <p:cNvPr id="19" name="Picture 18">
              <a:extLst>
                <a:ext uri="{FF2B5EF4-FFF2-40B4-BE49-F238E27FC236}">
                  <a16:creationId xmlns:a16="http://schemas.microsoft.com/office/drawing/2014/main" id="{B84F1BC6-B853-436F-BDAF-8B0ABB2B4257}"/>
                </a:ext>
              </a:extLst>
            </p:cNvPr>
            <p:cNvPicPr>
              <a:picLocks noChangeAspect="1"/>
            </p:cNvPicPr>
            <p:nvPr/>
          </p:nvPicPr>
          <p:blipFill>
            <a:blip r:embed="rId6"/>
            <a:stretch>
              <a:fillRect/>
            </a:stretch>
          </p:blipFill>
          <p:spPr>
            <a:xfrm>
              <a:off x="89356" y="4725845"/>
              <a:ext cx="10019053" cy="2002401"/>
            </a:xfrm>
            <a:prstGeom prst="rect">
              <a:avLst/>
            </a:prstGeom>
          </p:spPr>
        </p:pic>
        <p:pic>
          <p:nvPicPr>
            <p:cNvPr id="20" name="Picture 19">
              <a:extLst>
                <a:ext uri="{FF2B5EF4-FFF2-40B4-BE49-F238E27FC236}">
                  <a16:creationId xmlns:a16="http://schemas.microsoft.com/office/drawing/2014/main" id="{FCB2E855-C243-455C-AAA4-3CEDF04E2558}"/>
                </a:ext>
              </a:extLst>
            </p:cNvPr>
            <p:cNvPicPr>
              <a:picLocks noChangeAspect="1"/>
            </p:cNvPicPr>
            <p:nvPr/>
          </p:nvPicPr>
          <p:blipFill>
            <a:blip r:embed="rId7"/>
            <a:stretch>
              <a:fillRect/>
            </a:stretch>
          </p:blipFill>
          <p:spPr>
            <a:xfrm>
              <a:off x="10110547" y="4725845"/>
              <a:ext cx="2002401" cy="2002401"/>
            </a:xfrm>
            <a:prstGeom prst="rect">
              <a:avLst/>
            </a:prstGeom>
          </p:spPr>
        </p:pic>
      </p:grpSp>
      <p:pic>
        <p:nvPicPr>
          <p:cNvPr id="1028" name="Picture 4" descr="fouriestseries: Non-Orientable Surfaces An... | Visualizing Math | Klein  bottle, Geometric shapes art, Math art">
            <a:extLst>
              <a:ext uri="{FF2B5EF4-FFF2-40B4-BE49-F238E27FC236}">
                <a16:creationId xmlns:a16="http://schemas.microsoft.com/office/drawing/2014/main" id="{A556DD42-DD53-4F73-9595-DF3D335FD39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7025" y="598938"/>
            <a:ext cx="3857625" cy="3857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243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left)">
                                      <p:cBhvr>
                                        <p:cTn id="7" dur="500"/>
                                        <p:tgtEl>
                                          <p:spTgt spid="21"/>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fade">
                                      <p:cBhvr>
                                        <p:cTn id="16" dur="500"/>
                                        <p:tgtEl>
                                          <p:spTgt spid="22"/>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028"/>
                                        </p:tgtEl>
                                        <p:attrNameLst>
                                          <p:attrName>style.visibility</p:attrName>
                                        </p:attrNameLst>
                                      </p:cBhvr>
                                      <p:to>
                                        <p:strVal val="visible"/>
                                      </p:to>
                                    </p:set>
                                    <p:animEffect transition="in" filter="fade">
                                      <p:cBhvr>
                                        <p:cTn id="21" dur="50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779EB729-BE9C-425E-A3A5-C2B23735E5AB}"/>
              </a:ext>
            </a:extLst>
          </p:cNvPr>
          <p:cNvSpPr>
            <a:spLocks noGrp="1"/>
          </p:cNvSpPr>
          <p:nvPr>
            <p:ph type="title"/>
          </p:nvPr>
        </p:nvSpPr>
        <p:spPr>
          <a:xfrm>
            <a:off x="126017" y="2748323"/>
            <a:ext cx="3835766" cy="3071906"/>
          </a:xfrm>
        </p:spPr>
        <p:txBody>
          <a:bodyPr vert="horz" lIns="91440" tIns="45720" rIns="91440" bIns="45720" rtlCol="0" anchor="t">
            <a:normAutofit/>
          </a:bodyPr>
          <a:lstStyle/>
          <a:p>
            <a:r>
              <a:rPr lang="sv-SE" sz="4000" dirty="0">
                <a:solidFill>
                  <a:srgbClr val="FFFFFF"/>
                </a:solidFill>
              </a:rPr>
              <a:t>IN-DEPTH</a:t>
            </a:r>
            <a:br>
              <a:rPr lang="sv-SE" sz="4000" dirty="0">
                <a:solidFill>
                  <a:srgbClr val="FFFFFF"/>
                </a:solidFill>
              </a:rPr>
            </a:br>
            <a:r>
              <a:rPr lang="sv-SE" sz="4000" dirty="0">
                <a:solidFill>
                  <a:srgbClr val="FFFFFF"/>
                </a:solidFill>
              </a:rPr>
              <a:t>- SUMMERIZATION</a:t>
            </a:r>
            <a:br>
              <a:rPr lang="sv-SE" sz="4000" dirty="0">
                <a:solidFill>
                  <a:srgbClr val="FFFFFF"/>
                </a:solidFill>
              </a:rPr>
            </a:br>
            <a:endParaRPr lang="en-US" sz="4000" dirty="0">
              <a:solidFill>
                <a:srgbClr val="FFFFFF"/>
              </a:solidFill>
            </a:endParaRPr>
          </a:p>
        </p:txBody>
      </p:sp>
      <p:pic>
        <p:nvPicPr>
          <p:cNvPr id="5" name="Content Placeholder 4">
            <a:extLst>
              <a:ext uri="{FF2B5EF4-FFF2-40B4-BE49-F238E27FC236}">
                <a16:creationId xmlns:a16="http://schemas.microsoft.com/office/drawing/2014/main" id="{66746248-B20B-49A4-AA0A-A7BDAA4104DD}"/>
              </a:ext>
            </a:extLst>
          </p:cNvPr>
          <p:cNvPicPr>
            <a:picLocks noGrp="1" noChangeAspect="1"/>
          </p:cNvPicPr>
          <p:nvPr>
            <p:ph idx="1"/>
          </p:nvPr>
        </p:nvPicPr>
        <p:blipFill>
          <a:blip r:embed="rId2">
            <a:lum bright="70000" contrast="-70000"/>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887026" y="634103"/>
            <a:ext cx="870654" cy="870654"/>
          </a:xfrm>
          <a:prstGeom prst="rect">
            <a:avLst/>
          </a:prstGeom>
        </p:spPr>
      </p:pic>
      <p:pic>
        <p:nvPicPr>
          <p:cNvPr id="4" name="Picture 3">
            <a:extLst>
              <a:ext uri="{FF2B5EF4-FFF2-40B4-BE49-F238E27FC236}">
                <a16:creationId xmlns:a16="http://schemas.microsoft.com/office/drawing/2014/main" id="{6D69546E-69B7-4BA6-875E-D757A525355C}"/>
              </a:ext>
            </a:extLst>
          </p:cNvPr>
          <p:cNvPicPr>
            <a:picLocks noChangeAspect="1"/>
          </p:cNvPicPr>
          <p:nvPr/>
        </p:nvPicPr>
        <p:blipFill>
          <a:blip r:embed="rId4"/>
          <a:stretch>
            <a:fillRect/>
          </a:stretch>
        </p:blipFill>
        <p:spPr>
          <a:xfrm>
            <a:off x="5869406" y="4576211"/>
            <a:ext cx="1917742" cy="1815985"/>
          </a:xfrm>
          <a:prstGeom prst="rect">
            <a:avLst/>
          </a:prstGeom>
        </p:spPr>
      </p:pic>
      <p:pic>
        <p:nvPicPr>
          <p:cNvPr id="9" name="Picture 8">
            <a:extLst>
              <a:ext uri="{FF2B5EF4-FFF2-40B4-BE49-F238E27FC236}">
                <a16:creationId xmlns:a16="http://schemas.microsoft.com/office/drawing/2014/main" id="{71590CF6-1606-43BA-A585-E7C86D0491F9}"/>
              </a:ext>
            </a:extLst>
          </p:cNvPr>
          <p:cNvPicPr>
            <a:picLocks noChangeAspect="1"/>
          </p:cNvPicPr>
          <p:nvPr/>
        </p:nvPicPr>
        <p:blipFill>
          <a:blip r:embed="rId5"/>
          <a:stretch>
            <a:fillRect/>
          </a:stretch>
        </p:blipFill>
        <p:spPr>
          <a:xfrm>
            <a:off x="8640940" y="4732268"/>
            <a:ext cx="1034000" cy="1869509"/>
          </a:xfrm>
          <a:prstGeom prst="rect">
            <a:avLst/>
          </a:prstGeom>
        </p:spPr>
      </p:pic>
      <p:pic>
        <p:nvPicPr>
          <p:cNvPr id="17" name="Picture 16">
            <a:extLst>
              <a:ext uri="{FF2B5EF4-FFF2-40B4-BE49-F238E27FC236}">
                <a16:creationId xmlns:a16="http://schemas.microsoft.com/office/drawing/2014/main" id="{19C21EF5-6DEF-47D5-B4A0-9FC20F67C276}"/>
              </a:ext>
            </a:extLst>
          </p:cNvPr>
          <p:cNvPicPr>
            <a:picLocks noChangeAspect="1"/>
          </p:cNvPicPr>
          <p:nvPr/>
        </p:nvPicPr>
        <p:blipFill>
          <a:blip r:embed="rId6"/>
          <a:stretch>
            <a:fillRect/>
          </a:stretch>
        </p:blipFill>
        <p:spPr>
          <a:xfrm>
            <a:off x="5808146" y="145141"/>
            <a:ext cx="1982517" cy="1832727"/>
          </a:xfrm>
          <a:prstGeom prst="rect">
            <a:avLst/>
          </a:prstGeom>
        </p:spPr>
      </p:pic>
      <p:pic>
        <p:nvPicPr>
          <p:cNvPr id="19" name="Picture 18">
            <a:extLst>
              <a:ext uri="{FF2B5EF4-FFF2-40B4-BE49-F238E27FC236}">
                <a16:creationId xmlns:a16="http://schemas.microsoft.com/office/drawing/2014/main" id="{E74EC707-CBD9-4BE7-972E-F29AF199F721}"/>
              </a:ext>
            </a:extLst>
          </p:cNvPr>
          <p:cNvPicPr>
            <a:picLocks noChangeAspect="1"/>
          </p:cNvPicPr>
          <p:nvPr/>
        </p:nvPicPr>
        <p:blipFill>
          <a:blip r:embed="rId7"/>
          <a:stretch>
            <a:fillRect/>
          </a:stretch>
        </p:blipFill>
        <p:spPr>
          <a:xfrm>
            <a:off x="8268544" y="315558"/>
            <a:ext cx="1778793" cy="1491891"/>
          </a:xfrm>
          <a:prstGeom prst="rect">
            <a:avLst/>
          </a:prstGeom>
        </p:spPr>
      </p:pic>
      <p:pic>
        <p:nvPicPr>
          <p:cNvPr id="20" name="Picture 19">
            <a:extLst>
              <a:ext uri="{FF2B5EF4-FFF2-40B4-BE49-F238E27FC236}">
                <a16:creationId xmlns:a16="http://schemas.microsoft.com/office/drawing/2014/main" id="{FFE71EBA-0963-4FC7-8FB9-7F9C4E6FAA83}"/>
              </a:ext>
            </a:extLst>
          </p:cNvPr>
          <p:cNvPicPr>
            <a:picLocks noChangeAspect="1"/>
          </p:cNvPicPr>
          <p:nvPr/>
        </p:nvPicPr>
        <p:blipFill>
          <a:blip r:embed="rId8"/>
          <a:stretch>
            <a:fillRect/>
          </a:stretch>
        </p:blipFill>
        <p:spPr>
          <a:xfrm>
            <a:off x="5808146" y="2420456"/>
            <a:ext cx="1979001" cy="1832727"/>
          </a:xfrm>
          <a:prstGeom prst="rect">
            <a:avLst/>
          </a:prstGeom>
        </p:spPr>
      </p:pic>
      <p:pic>
        <p:nvPicPr>
          <p:cNvPr id="23" name="Picture 22">
            <a:extLst>
              <a:ext uri="{FF2B5EF4-FFF2-40B4-BE49-F238E27FC236}">
                <a16:creationId xmlns:a16="http://schemas.microsoft.com/office/drawing/2014/main" id="{61E31C63-19D3-42A4-B0A9-F23B870C6253}"/>
              </a:ext>
            </a:extLst>
          </p:cNvPr>
          <p:cNvPicPr>
            <a:picLocks noChangeAspect="1"/>
          </p:cNvPicPr>
          <p:nvPr/>
        </p:nvPicPr>
        <p:blipFill>
          <a:blip r:embed="rId9"/>
          <a:stretch>
            <a:fillRect/>
          </a:stretch>
        </p:blipFill>
        <p:spPr>
          <a:xfrm>
            <a:off x="8330191" y="2586451"/>
            <a:ext cx="1584208" cy="1511202"/>
          </a:xfrm>
          <a:prstGeom prst="rect">
            <a:avLst/>
          </a:prstGeom>
        </p:spPr>
      </p:pic>
      <p:cxnSp>
        <p:nvCxnSpPr>
          <p:cNvPr id="6" name="Straight Arrow Connector 5">
            <a:extLst>
              <a:ext uri="{FF2B5EF4-FFF2-40B4-BE49-F238E27FC236}">
                <a16:creationId xmlns:a16="http://schemas.microsoft.com/office/drawing/2014/main" id="{30E4368B-A13C-45FC-A4A8-65FFDD78129E}"/>
              </a:ext>
            </a:extLst>
          </p:cNvPr>
          <p:cNvCxnSpPr/>
          <p:nvPr/>
        </p:nvCxnSpPr>
        <p:spPr>
          <a:xfrm>
            <a:off x="6324634" y="189738"/>
            <a:ext cx="887896" cy="0"/>
          </a:xfrm>
          <a:prstGeom prst="straightConnector1">
            <a:avLst/>
          </a:prstGeom>
          <a:ln w="63500">
            <a:tailEnd type="triangle" w="lg" len="lg"/>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8E524E85-7ED2-4854-9734-B0FEFA2B844D}"/>
              </a:ext>
            </a:extLst>
          </p:cNvPr>
          <p:cNvCxnSpPr/>
          <p:nvPr/>
        </p:nvCxnSpPr>
        <p:spPr>
          <a:xfrm>
            <a:off x="6392011" y="2497602"/>
            <a:ext cx="887896" cy="0"/>
          </a:xfrm>
          <a:prstGeom prst="straightConnector1">
            <a:avLst/>
          </a:prstGeom>
          <a:ln w="63500">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7FB286CF-1F27-402F-B41F-51B6B8AA5FC9}"/>
              </a:ext>
            </a:extLst>
          </p:cNvPr>
          <p:cNvCxnSpPr/>
          <p:nvPr/>
        </p:nvCxnSpPr>
        <p:spPr>
          <a:xfrm>
            <a:off x="6420887" y="4161591"/>
            <a:ext cx="887896" cy="0"/>
          </a:xfrm>
          <a:prstGeom prst="straightConnector1">
            <a:avLst/>
          </a:prstGeom>
          <a:ln w="63500">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E579327D-3F57-4567-B89F-DDD712C9CD0C}"/>
              </a:ext>
            </a:extLst>
          </p:cNvPr>
          <p:cNvCxnSpPr/>
          <p:nvPr/>
        </p:nvCxnSpPr>
        <p:spPr>
          <a:xfrm>
            <a:off x="6392011" y="6288773"/>
            <a:ext cx="887896" cy="0"/>
          </a:xfrm>
          <a:prstGeom prst="straightConnector1">
            <a:avLst/>
          </a:prstGeom>
          <a:ln w="63500">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05FD591C-F03C-4307-A175-E28695E7A10B}"/>
              </a:ext>
            </a:extLst>
          </p:cNvPr>
          <p:cNvCxnSpPr>
            <a:cxnSpLocks/>
          </p:cNvCxnSpPr>
          <p:nvPr/>
        </p:nvCxnSpPr>
        <p:spPr>
          <a:xfrm flipH="1">
            <a:off x="6392011" y="4637437"/>
            <a:ext cx="856270" cy="0"/>
          </a:xfrm>
          <a:prstGeom prst="straightConnector1">
            <a:avLst/>
          </a:prstGeom>
          <a:ln w="63500">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23E74CA8-4DD2-4BC1-9D49-9D7766250B59}"/>
              </a:ext>
            </a:extLst>
          </p:cNvPr>
          <p:cNvCxnSpPr>
            <a:cxnSpLocks/>
          </p:cNvCxnSpPr>
          <p:nvPr/>
        </p:nvCxnSpPr>
        <p:spPr>
          <a:xfrm flipH="1">
            <a:off x="6356260" y="1879676"/>
            <a:ext cx="856270" cy="0"/>
          </a:xfrm>
          <a:prstGeom prst="straightConnector1">
            <a:avLst/>
          </a:prstGeom>
          <a:ln w="63500">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18DF1DEC-E068-4AB5-84D3-D15667A761A2}"/>
              </a:ext>
            </a:extLst>
          </p:cNvPr>
          <p:cNvCxnSpPr>
            <a:cxnSpLocks/>
          </p:cNvCxnSpPr>
          <p:nvPr/>
        </p:nvCxnSpPr>
        <p:spPr>
          <a:xfrm>
            <a:off x="5869406" y="845422"/>
            <a:ext cx="0" cy="659335"/>
          </a:xfrm>
          <a:prstGeom prst="straightConnector1">
            <a:avLst/>
          </a:prstGeom>
          <a:ln w="63500">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7AA82858-8D42-41D6-A761-EA66B16A2477}"/>
              </a:ext>
            </a:extLst>
          </p:cNvPr>
          <p:cNvCxnSpPr>
            <a:cxnSpLocks/>
          </p:cNvCxnSpPr>
          <p:nvPr/>
        </p:nvCxnSpPr>
        <p:spPr>
          <a:xfrm flipV="1">
            <a:off x="7678955" y="634103"/>
            <a:ext cx="0" cy="659335"/>
          </a:xfrm>
          <a:prstGeom prst="straightConnector1">
            <a:avLst/>
          </a:prstGeom>
          <a:ln w="63500">
            <a:solidFill>
              <a:schemeClr val="accent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ADD8AC24-F524-4474-9CBE-41105C622BE2}"/>
              </a:ext>
            </a:extLst>
          </p:cNvPr>
          <p:cNvCxnSpPr>
            <a:cxnSpLocks/>
          </p:cNvCxnSpPr>
          <p:nvPr/>
        </p:nvCxnSpPr>
        <p:spPr>
          <a:xfrm flipV="1">
            <a:off x="7707831" y="2924915"/>
            <a:ext cx="0" cy="659335"/>
          </a:xfrm>
          <a:prstGeom prst="straightConnector1">
            <a:avLst/>
          </a:prstGeom>
          <a:ln w="63500">
            <a:solidFill>
              <a:schemeClr val="accent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8EC871E6-6A05-4D98-88C9-9179F3946A18}"/>
              </a:ext>
            </a:extLst>
          </p:cNvPr>
          <p:cNvCxnSpPr>
            <a:cxnSpLocks/>
          </p:cNvCxnSpPr>
          <p:nvPr/>
        </p:nvCxnSpPr>
        <p:spPr>
          <a:xfrm flipV="1">
            <a:off x="5869406" y="2963416"/>
            <a:ext cx="0" cy="659335"/>
          </a:xfrm>
          <a:prstGeom prst="straightConnector1">
            <a:avLst/>
          </a:prstGeom>
          <a:ln w="63500">
            <a:solidFill>
              <a:schemeClr val="accent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C63E1EC1-526C-4664-B095-F7D7CEF9F7C7}"/>
              </a:ext>
            </a:extLst>
          </p:cNvPr>
          <p:cNvCxnSpPr>
            <a:cxnSpLocks/>
          </p:cNvCxnSpPr>
          <p:nvPr/>
        </p:nvCxnSpPr>
        <p:spPr>
          <a:xfrm flipV="1">
            <a:off x="5896277" y="5071349"/>
            <a:ext cx="0" cy="659335"/>
          </a:xfrm>
          <a:prstGeom prst="straightConnector1">
            <a:avLst/>
          </a:prstGeom>
          <a:ln w="63500">
            <a:solidFill>
              <a:schemeClr val="accent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67802E5A-F623-4651-9C22-6476B62200E6}"/>
              </a:ext>
            </a:extLst>
          </p:cNvPr>
          <p:cNvCxnSpPr>
            <a:cxnSpLocks/>
          </p:cNvCxnSpPr>
          <p:nvPr/>
        </p:nvCxnSpPr>
        <p:spPr>
          <a:xfrm flipV="1">
            <a:off x="7703822" y="5061723"/>
            <a:ext cx="0" cy="659335"/>
          </a:xfrm>
          <a:prstGeom prst="straightConnector1">
            <a:avLst/>
          </a:prstGeom>
          <a:ln w="63500">
            <a:solidFill>
              <a:schemeClr val="accent1"/>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289014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779EB729-BE9C-425E-A3A5-C2B23735E5AB}"/>
              </a:ext>
            </a:extLst>
          </p:cNvPr>
          <p:cNvSpPr>
            <a:spLocks noGrp="1"/>
          </p:cNvSpPr>
          <p:nvPr>
            <p:ph type="title"/>
          </p:nvPr>
        </p:nvSpPr>
        <p:spPr>
          <a:xfrm>
            <a:off x="126017" y="2748323"/>
            <a:ext cx="3835766" cy="3071906"/>
          </a:xfrm>
        </p:spPr>
        <p:txBody>
          <a:bodyPr vert="horz" lIns="91440" tIns="45720" rIns="91440" bIns="45720" rtlCol="0" anchor="t">
            <a:normAutofit/>
          </a:bodyPr>
          <a:lstStyle/>
          <a:p>
            <a:r>
              <a:rPr lang="sv-SE" sz="4000" dirty="0">
                <a:solidFill>
                  <a:srgbClr val="FFFFFF"/>
                </a:solidFill>
              </a:rPr>
              <a:t>IN-DEPTH</a:t>
            </a:r>
            <a:br>
              <a:rPr lang="sv-SE" sz="4000" dirty="0">
                <a:solidFill>
                  <a:srgbClr val="FFFFFF"/>
                </a:solidFill>
              </a:rPr>
            </a:br>
            <a:r>
              <a:rPr lang="sv-SE" sz="4000" dirty="0">
                <a:solidFill>
                  <a:srgbClr val="FFFFFF"/>
                </a:solidFill>
              </a:rPr>
              <a:t>- SUMMERIZATION</a:t>
            </a:r>
            <a:br>
              <a:rPr lang="sv-SE" sz="4000" dirty="0">
                <a:solidFill>
                  <a:srgbClr val="FFFFFF"/>
                </a:solidFill>
              </a:rPr>
            </a:br>
            <a:endParaRPr lang="en-US" sz="4000" dirty="0">
              <a:solidFill>
                <a:srgbClr val="FFFFFF"/>
              </a:solidFill>
            </a:endParaRPr>
          </a:p>
        </p:txBody>
      </p:sp>
      <p:pic>
        <p:nvPicPr>
          <p:cNvPr id="5" name="Content Placeholder 4">
            <a:extLst>
              <a:ext uri="{FF2B5EF4-FFF2-40B4-BE49-F238E27FC236}">
                <a16:creationId xmlns:a16="http://schemas.microsoft.com/office/drawing/2014/main" id="{66746248-B20B-49A4-AA0A-A7BDAA4104DD}"/>
              </a:ext>
            </a:extLst>
          </p:cNvPr>
          <p:cNvPicPr>
            <a:picLocks noGrp="1" noChangeAspect="1"/>
          </p:cNvPicPr>
          <p:nvPr>
            <p:ph idx="1"/>
          </p:nvPr>
        </p:nvPicPr>
        <p:blipFill>
          <a:blip r:embed="rId2">
            <a:lum bright="70000" contrast="-70000"/>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887026" y="634103"/>
            <a:ext cx="870654" cy="870654"/>
          </a:xfrm>
          <a:prstGeom prst="rect">
            <a:avLst/>
          </a:prstGeom>
        </p:spPr>
      </p:pic>
      <p:pic>
        <p:nvPicPr>
          <p:cNvPr id="4" name="Picture 3">
            <a:extLst>
              <a:ext uri="{FF2B5EF4-FFF2-40B4-BE49-F238E27FC236}">
                <a16:creationId xmlns:a16="http://schemas.microsoft.com/office/drawing/2014/main" id="{6D69546E-69B7-4BA6-875E-D757A525355C}"/>
              </a:ext>
            </a:extLst>
          </p:cNvPr>
          <p:cNvPicPr>
            <a:picLocks noChangeAspect="1"/>
          </p:cNvPicPr>
          <p:nvPr/>
        </p:nvPicPr>
        <p:blipFill>
          <a:blip r:embed="rId4"/>
          <a:stretch>
            <a:fillRect/>
          </a:stretch>
        </p:blipFill>
        <p:spPr>
          <a:xfrm>
            <a:off x="5869406" y="4576211"/>
            <a:ext cx="1917742" cy="1815985"/>
          </a:xfrm>
          <a:prstGeom prst="rect">
            <a:avLst/>
          </a:prstGeom>
        </p:spPr>
      </p:pic>
      <p:pic>
        <p:nvPicPr>
          <p:cNvPr id="9" name="Picture 8">
            <a:extLst>
              <a:ext uri="{FF2B5EF4-FFF2-40B4-BE49-F238E27FC236}">
                <a16:creationId xmlns:a16="http://schemas.microsoft.com/office/drawing/2014/main" id="{71590CF6-1606-43BA-A585-E7C86D0491F9}"/>
              </a:ext>
            </a:extLst>
          </p:cNvPr>
          <p:cNvPicPr>
            <a:picLocks noChangeAspect="1"/>
          </p:cNvPicPr>
          <p:nvPr/>
        </p:nvPicPr>
        <p:blipFill>
          <a:blip r:embed="rId5"/>
          <a:stretch>
            <a:fillRect/>
          </a:stretch>
        </p:blipFill>
        <p:spPr>
          <a:xfrm>
            <a:off x="8640940" y="4732268"/>
            <a:ext cx="1034000" cy="1869509"/>
          </a:xfrm>
          <a:prstGeom prst="rect">
            <a:avLst/>
          </a:prstGeom>
        </p:spPr>
      </p:pic>
      <p:pic>
        <p:nvPicPr>
          <p:cNvPr id="17" name="Picture 16">
            <a:extLst>
              <a:ext uri="{FF2B5EF4-FFF2-40B4-BE49-F238E27FC236}">
                <a16:creationId xmlns:a16="http://schemas.microsoft.com/office/drawing/2014/main" id="{19C21EF5-6DEF-47D5-B4A0-9FC20F67C276}"/>
              </a:ext>
            </a:extLst>
          </p:cNvPr>
          <p:cNvPicPr>
            <a:picLocks noChangeAspect="1"/>
          </p:cNvPicPr>
          <p:nvPr/>
        </p:nvPicPr>
        <p:blipFill>
          <a:blip r:embed="rId6"/>
          <a:stretch>
            <a:fillRect/>
          </a:stretch>
        </p:blipFill>
        <p:spPr>
          <a:xfrm>
            <a:off x="5808146" y="145141"/>
            <a:ext cx="1982517" cy="1832727"/>
          </a:xfrm>
          <a:prstGeom prst="rect">
            <a:avLst/>
          </a:prstGeom>
        </p:spPr>
      </p:pic>
      <p:pic>
        <p:nvPicPr>
          <p:cNvPr id="19" name="Picture 18">
            <a:extLst>
              <a:ext uri="{FF2B5EF4-FFF2-40B4-BE49-F238E27FC236}">
                <a16:creationId xmlns:a16="http://schemas.microsoft.com/office/drawing/2014/main" id="{E74EC707-CBD9-4BE7-972E-F29AF199F721}"/>
              </a:ext>
            </a:extLst>
          </p:cNvPr>
          <p:cNvPicPr>
            <a:picLocks noChangeAspect="1"/>
          </p:cNvPicPr>
          <p:nvPr/>
        </p:nvPicPr>
        <p:blipFill>
          <a:blip r:embed="rId7"/>
          <a:stretch>
            <a:fillRect/>
          </a:stretch>
        </p:blipFill>
        <p:spPr>
          <a:xfrm>
            <a:off x="8268544" y="315558"/>
            <a:ext cx="1778793" cy="1491891"/>
          </a:xfrm>
          <a:prstGeom prst="rect">
            <a:avLst/>
          </a:prstGeom>
        </p:spPr>
      </p:pic>
      <p:pic>
        <p:nvPicPr>
          <p:cNvPr id="20" name="Picture 19">
            <a:extLst>
              <a:ext uri="{FF2B5EF4-FFF2-40B4-BE49-F238E27FC236}">
                <a16:creationId xmlns:a16="http://schemas.microsoft.com/office/drawing/2014/main" id="{FFE71EBA-0963-4FC7-8FB9-7F9C4E6FAA83}"/>
              </a:ext>
            </a:extLst>
          </p:cNvPr>
          <p:cNvPicPr>
            <a:picLocks noChangeAspect="1"/>
          </p:cNvPicPr>
          <p:nvPr/>
        </p:nvPicPr>
        <p:blipFill>
          <a:blip r:embed="rId8"/>
          <a:stretch>
            <a:fillRect/>
          </a:stretch>
        </p:blipFill>
        <p:spPr>
          <a:xfrm>
            <a:off x="5808146" y="2420456"/>
            <a:ext cx="1979001" cy="1832727"/>
          </a:xfrm>
          <a:prstGeom prst="rect">
            <a:avLst/>
          </a:prstGeom>
        </p:spPr>
      </p:pic>
      <p:pic>
        <p:nvPicPr>
          <p:cNvPr id="23" name="Picture 22">
            <a:extLst>
              <a:ext uri="{FF2B5EF4-FFF2-40B4-BE49-F238E27FC236}">
                <a16:creationId xmlns:a16="http://schemas.microsoft.com/office/drawing/2014/main" id="{61E31C63-19D3-42A4-B0A9-F23B870C6253}"/>
              </a:ext>
            </a:extLst>
          </p:cNvPr>
          <p:cNvPicPr>
            <a:picLocks noChangeAspect="1"/>
          </p:cNvPicPr>
          <p:nvPr/>
        </p:nvPicPr>
        <p:blipFill>
          <a:blip r:embed="rId9"/>
          <a:stretch>
            <a:fillRect/>
          </a:stretch>
        </p:blipFill>
        <p:spPr>
          <a:xfrm>
            <a:off x="8330191" y="2586451"/>
            <a:ext cx="1584208" cy="1511202"/>
          </a:xfrm>
          <a:prstGeom prst="rect">
            <a:avLst/>
          </a:prstGeom>
        </p:spPr>
      </p:pic>
      <p:cxnSp>
        <p:nvCxnSpPr>
          <p:cNvPr id="6" name="Straight Arrow Connector 5">
            <a:extLst>
              <a:ext uri="{FF2B5EF4-FFF2-40B4-BE49-F238E27FC236}">
                <a16:creationId xmlns:a16="http://schemas.microsoft.com/office/drawing/2014/main" id="{30E4368B-A13C-45FC-A4A8-65FFDD78129E}"/>
              </a:ext>
            </a:extLst>
          </p:cNvPr>
          <p:cNvCxnSpPr/>
          <p:nvPr/>
        </p:nvCxnSpPr>
        <p:spPr>
          <a:xfrm>
            <a:off x="6324634" y="189738"/>
            <a:ext cx="887896" cy="0"/>
          </a:xfrm>
          <a:prstGeom prst="straightConnector1">
            <a:avLst/>
          </a:prstGeom>
          <a:ln w="63500">
            <a:tailEnd type="triangle" w="lg" len="lg"/>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8E524E85-7ED2-4854-9734-B0FEFA2B844D}"/>
              </a:ext>
            </a:extLst>
          </p:cNvPr>
          <p:cNvCxnSpPr/>
          <p:nvPr/>
        </p:nvCxnSpPr>
        <p:spPr>
          <a:xfrm>
            <a:off x="6392011" y="2497602"/>
            <a:ext cx="887896" cy="0"/>
          </a:xfrm>
          <a:prstGeom prst="straightConnector1">
            <a:avLst/>
          </a:prstGeom>
          <a:ln w="63500">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7FB286CF-1F27-402F-B41F-51B6B8AA5FC9}"/>
              </a:ext>
            </a:extLst>
          </p:cNvPr>
          <p:cNvCxnSpPr/>
          <p:nvPr/>
        </p:nvCxnSpPr>
        <p:spPr>
          <a:xfrm>
            <a:off x="6420887" y="4161591"/>
            <a:ext cx="887896" cy="0"/>
          </a:xfrm>
          <a:prstGeom prst="straightConnector1">
            <a:avLst/>
          </a:prstGeom>
          <a:ln w="63500">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E579327D-3F57-4567-B89F-DDD712C9CD0C}"/>
              </a:ext>
            </a:extLst>
          </p:cNvPr>
          <p:cNvCxnSpPr/>
          <p:nvPr/>
        </p:nvCxnSpPr>
        <p:spPr>
          <a:xfrm>
            <a:off x="6392011" y="6288773"/>
            <a:ext cx="887896" cy="0"/>
          </a:xfrm>
          <a:prstGeom prst="straightConnector1">
            <a:avLst/>
          </a:prstGeom>
          <a:ln w="63500">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05FD591C-F03C-4307-A175-E28695E7A10B}"/>
              </a:ext>
            </a:extLst>
          </p:cNvPr>
          <p:cNvCxnSpPr>
            <a:cxnSpLocks/>
          </p:cNvCxnSpPr>
          <p:nvPr/>
        </p:nvCxnSpPr>
        <p:spPr>
          <a:xfrm flipH="1">
            <a:off x="6392011" y="4637437"/>
            <a:ext cx="856270" cy="0"/>
          </a:xfrm>
          <a:prstGeom prst="straightConnector1">
            <a:avLst/>
          </a:prstGeom>
          <a:ln w="63500">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23E74CA8-4DD2-4BC1-9D49-9D7766250B59}"/>
              </a:ext>
            </a:extLst>
          </p:cNvPr>
          <p:cNvCxnSpPr>
            <a:cxnSpLocks/>
          </p:cNvCxnSpPr>
          <p:nvPr/>
        </p:nvCxnSpPr>
        <p:spPr>
          <a:xfrm flipH="1">
            <a:off x="6356260" y="1879676"/>
            <a:ext cx="856270" cy="0"/>
          </a:xfrm>
          <a:prstGeom prst="straightConnector1">
            <a:avLst/>
          </a:prstGeom>
          <a:ln w="63500">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18DF1DEC-E068-4AB5-84D3-D15667A761A2}"/>
              </a:ext>
            </a:extLst>
          </p:cNvPr>
          <p:cNvCxnSpPr>
            <a:cxnSpLocks/>
          </p:cNvCxnSpPr>
          <p:nvPr/>
        </p:nvCxnSpPr>
        <p:spPr>
          <a:xfrm>
            <a:off x="5869406" y="845422"/>
            <a:ext cx="0" cy="659335"/>
          </a:xfrm>
          <a:prstGeom prst="straightConnector1">
            <a:avLst/>
          </a:prstGeom>
          <a:ln w="63500">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7AA82858-8D42-41D6-A761-EA66B16A2477}"/>
              </a:ext>
            </a:extLst>
          </p:cNvPr>
          <p:cNvCxnSpPr>
            <a:cxnSpLocks/>
          </p:cNvCxnSpPr>
          <p:nvPr/>
        </p:nvCxnSpPr>
        <p:spPr>
          <a:xfrm flipV="1">
            <a:off x="7678955" y="634103"/>
            <a:ext cx="0" cy="659335"/>
          </a:xfrm>
          <a:prstGeom prst="straightConnector1">
            <a:avLst/>
          </a:prstGeom>
          <a:ln w="63500">
            <a:solidFill>
              <a:schemeClr val="accent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ADD8AC24-F524-4474-9CBE-41105C622BE2}"/>
              </a:ext>
            </a:extLst>
          </p:cNvPr>
          <p:cNvCxnSpPr>
            <a:cxnSpLocks/>
          </p:cNvCxnSpPr>
          <p:nvPr/>
        </p:nvCxnSpPr>
        <p:spPr>
          <a:xfrm flipV="1">
            <a:off x="7707831" y="2924915"/>
            <a:ext cx="0" cy="659335"/>
          </a:xfrm>
          <a:prstGeom prst="straightConnector1">
            <a:avLst/>
          </a:prstGeom>
          <a:ln w="63500">
            <a:solidFill>
              <a:schemeClr val="accent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8EC871E6-6A05-4D98-88C9-9179F3946A18}"/>
              </a:ext>
            </a:extLst>
          </p:cNvPr>
          <p:cNvCxnSpPr>
            <a:cxnSpLocks/>
          </p:cNvCxnSpPr>
          <p:nvPr/>
        </p:nvCxnSpPr>
        <p:spPr>
          <a:xfrm flipV="1">
            <a:off x="5869406" y="2963416"/>
            <a:ext cx="0" cy="659335"/>
          </a:xfrm>
          <a:prstGeom prst="straightConnector1">
            <a:avLst/>
          </a:prstGeom>
          <a:ln w="63500">
            <a:solidFill>
              <a:schemeClr val="accent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C63E1EC1-526C-4664-B095-F7D7CEF9F7C7}"/>
              </a:ext>
            </a:extLst>
          </p:cNvPr>
          <p:cNvCxnSpPr>
            <a:cxnSpLocks/>
          </p:cNvCxnSpPr>
          <p:nvPr/>
        </p:nvCxnSpPr>
        <p:spPr>
          <a:xfrm flipV="1">
            <a:off x="5896277" y="5071349"/>
            <a:ext cx="0" cy="659335"/>
          </a:xfrm>
          <a:prstGeom prst="straightConnector1">
            <a:avLst/>
          </a:prstGeom>
          <a:ln w="63500">
            <a:solidFill>
              <a:schemeClr val="accent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67802E5A-F623-4651-9C22-6476B62200E6}"/>
              </a:ext>
            </a:extLst>
          </p:cNvPr>
          <p:cNvCxnSpPr>
            <a:cxnSpLocks/>
          </p:cNvCxnSpPr>
          <p:nvPr/>
        </p:nvCxnSpPr>
        <p:spPr>
          <a:xfrm flipV="1">
            <a:off x="7703822" y="5061723"/>
            <a:ext cx="0" cy="659335"/>
          </a:xfrm>
          <a:prstGeom prst="straightConnector1">
            <a:avLst/>
          </a:prstGeom>
          <a:ln w="63500">
            <a:solidFill>
              <a:schemeClr val="accent1"/>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759707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779EB729-BE9C-425E-A3A5-C2B23735E5AB}"/>
              </a:ext>
            </a:extLst>
          </p:cNvPr>
          <p:cNvSpPr>
            <a:spLocks noGrp="1"/>
          </p:cNvSpPr>
          <p:nvPr>
            <p:ph type="title"/>
          </p:nvPr>
        </p:nvSpPr>
        <p:spPr>
          <a:xfrm>
            <a:off x="126017" y="2748323"/>
            <a:ext cx="3835766" cy="3071906"/>
          </a:xfrm>
        </p:spPr>
        <p:txBody>
          <a:bodyPr vert="horz" lIns="91440" tIns="45720" rIns="91440" bIns="45720" rtlCol="0" anchor="t">
            <a:normAutofit/>
          </a:bodyPr>
          <a:lstStyle/>
          <a:p>
            <a:r>
              <a:rPr lang="sv-SE" sz="4000" dirty="0">
                <a:solidFill>
                  <a:srgbClr val="FFFFFF"/>
                </a:solidFill>
              </a:rPr>
              <a:t>IN-DEPTH</a:t>
            </a:r>
            <a:br>
              <a:rPr lang="sv-SE" sz="4000" dirty="0">
                <a:solidFill>
                  <a:srgbClr val="FFFFFF"/>
                </a:solidFill>
              </a:rPr>
            </a:br>
            <a:r>
              <a:rPr lang="sv-SE" sz="4000" dirty="0">
                <a:solidFill>
                  <a:srgbClr val="FFFFFF"/>
                </a:solidFill>
              </a:rPr>
              <a:t>- </a:t>
            </a:r>
            <a:r>
              <a:rPr lang="en-US" sz="4000" dirty="0">
                <a:solidFill>
                  <a:srgbClr val="FFFFFF"/>
                </a:solidFill>
              </a:rPr>
              <a:t>Life inside the surface of a torus</a:t>
            </a:r>
            <a:br>
              <a:rPr lang="sv-SE" sz="4000" dirty="0">
                <a:solidFill>
                  <a:srgbClr val="FFFFFF"/>
                </a:solidFill>
              </a:rPr>
            </a:br>
            <a:endParaRPr lang="en-US" sz="4000" dirty="0">
              <a:solidFill>
                <a:srgbClr val="FFFFFF"/>
              </a:solidFill>
            </a:endParaRPr>
          </a:p>
        </p:txBody>
      </p:sp>
      <p:pic>
        <p:nvPicPr>
          <p:cNvPr id="5" name="Content Placeholder 4">
            <a:extLst>
              <a:ext uri="{FF2B5EF4-FFF2-40B4-BE49-F238E27FC236}">
                <a16:creationId xmlns:a16="http://schemas.microsoft.com/office/drawing/2014/main" id="{66746248-B20B-49A4-AA0A-A7BDAA4104DD}"/>
              </a:ext>
            </a:extLst>
          </p:cNvPr>
          <p:cNvPicPr>
            <a:picLocks noGrp="1" noChangeAspect="1"/>
          </p:cNvPicPr>
          <p:nvPr>
            <p:ph idx="1"/>
          </p:nvPr>
        </p:nvPicPr>
        <p:blipFill>
          <a:blip r:embed="rId2">
            <a:lum bright="70000" contrast="-70000"/>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887026" y="634103"/>
            <a:ext cx="870654" cy="870654"/>
          </a:xfrm>
          <a:prstGeom prst="rect">
            <a:avLst/>
          </a:prstGeom>
        </p:spPr>
      </p:pic>
      <p:pic>
        <p:nvPicPr>
          <p:cNvPr id="20" name="Picture 19">
            <a:extLst>
              <a:ext uri="{FF2B5EF4-FFF2-40B4-BE49-F238E27FC236}">
                <a16:creationId xmlns:a16="http://schemas.microsoft.com/office/drawing/2014/main" id="{FFE71EBA-0963-4FC7-8FB9-7F9C4E6FAA83}"/>
              </a:ext>
            </a:extLst>
          </p:cNvPr>
          <p:cNvPicPr>
            <a:picLocks noChangeAspect="1"/>
          </p:cNvPicPr>
          <p:nvPr/>
        </p:nvPicPr>
        <p:blipFill>
          <a:blip r:embed="rId4"/>
          <a:stretch>
            <a:fillRect/>
          </a:stretch>
        </p:blipFill>
        <p:spPr>
          <a:xfrm>
            <a:off x="4870988" y="1552566"/>
            <a:ext cx="2916159" cy="2700617"/>
          </a:xfrm>
          <a:prstGeom prst="rect">
            <a:avLst/>
          </a:prstGeom>
        </p:spPr>
      </p:pic>
      <p:pic>
        <p:nvPicPr>
          <p:cNvPr id="23" name="Picture 22">
            <a:extLst>
              <a:ext uri="{FF2B5EF4-FFF2-40B4-BE49-F238E27FC236}">
                <a16:creationId xmlns:a16="http://schemas.microsoft.com/office/drawing/2014/main" id="{61E31C63-19D3-42A4-B0A9-F23B870C6253}"/>
              </a:ext>
            </a:extLst>
          </p:cNvPr>
          <p:cNvPicPr>
            <a:picLocks noChangeAspect="1"/>
          </p:cNvPicPr>
          <p:nvPr/>
        </p:nvPicPr>
        <p:blipFill>
          <a:blip r:embed="rId5"/>
          <a:stretch>
            <a:fillRect/>
          </a:stretch>
        </p:blipFill>
        <p:spPr>
          <a:xfrm>
            <a:off x="8330191" y="2586451"/>
            <a:ext cx="1584208" cy="1511202"/>
          </a:xfrm>
          <a:prstGeom prst="rect">
            <a:avLst/>
          </a:prstGeom>
        </p:spPr>
      </p:pic>
      <p:cxnSp>
        <p:nvCxnSpPr>
          <p:cNvPr id="24" name="Straight Arrow Connector 23">
            <a:extLst>
              <a:ext uri="{FF2B5EF4-FFF2-40B4-BE49-F238E27FC236}">
                <a16:creationId xmlns:a16="http://schemas.microsoft.com/office/drawing/2014/main" id="{8E524E85-7ED2-4854-9734-B0FEFA2B844D}"/>
              </a:ext>
            </a:extLst>
          </p:cNvPr>
          <p:cNvCxnSpPr/>
          <p:nvPr/>
        </p:nvCxnSpPr>
        <p:spPr>
          <a:xfrm>
            <a:off x="5869406" y="1659402"/>
            <a:ext cx="887896" cy="0"/>
          </a:xfrm>
          <a:prstGeom prst="straightConnector1">
            <a:avLst/>
          </a:prstGeom>
          <a:ln w="63500">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7FB286CF-1F27-402F-B41F-51B6B8AA5FC9}"/>
              </a:ext>
            </a:extLst>
          </p:cNvPr>
          <p:cNvCxnSpPr/>
          <p:nvPr/>
        </p:nvCxnSpPr>
        <p:spPr>
          <a:xfrm>
            <a:off x="5869406" y="4115869"/>
            <a:ext cx="887896" cy="0"/>
          </a:xfrm>
          <a:prstGeom prst="straightConnector1">
            <a:avLst/>
          </a:prstGeom>
          <a:ln w="63500">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ADD8AC24-F524-4474-9CBE-41105C622BE2}"/>
              </a:ext>
            </a:extLst>
          </p:cNvPr>
          <p:cNvCxnSpPr>
            <a:cxnSpLocks/>
          </p:cNvCxnSpPr>
          <p:nvPr/>
        </p:nvCxnSpPr>
        <p:spPr>
          <a:xfrm flipV="1">
            <a:off x="7641156" y="2418655"/>
            <a:ext cx="0" cy="659335"/>
          </a:xfrm>
          <a:prstGeom prst="straightConnector1">
            <a:avLst/>
          </a:prstGeom>
          <a:ln w="63500">
            <a:solidFill>
              <a:schemeClr val="accent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8EC871E6-6A05-4D98-88C9-9179F3946A18}"/>
              </a:ext>
            </a:extLst>
          </p:cNvPr>
          <p:cNvCxnSpPr>
            <a:cxnSpLocks/>
          </p:cNvCxnSpPr>
          <p:nvPr/>
        </p:nvCxnSpPr>
        <p:spPr>
          <a:xfrm flipV="1">
            <a:off x="4983581" y="2444717"/>
            <a:ext cx="0" cy="659335"/>
          </a:xfrm>
          <a:prstGeom prst="straightConnector1">
            <a:avLst/>
          </a:prstGeom>
          <a:ln w="63500">
            <a:solidFill>
              <a:schemeClr val="accent1"/>
            </a:solidFill>
            <a:tailEnd type="triangle" w="lg" len="lg"/>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214248E3-A916-46FF-BD2D-E6E359A80643}"/>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flipH="1">
            <a:off x="5567879" y="2714009"/>
            <a:ext cx="778387" cy="723900"/>
          </a:xfrm>
          <a:prstGeom prst="rect">
            <a:avLst/>
          </a:prstGeom>
        </p:spPr>
      </p:pic>
      <p:sp>
        <p:nvSpPr>
          <p:cNvPr id="13" name="Rectangle 12">
            <a:extLst>
              <a:ext uri="{FF2B5EF4-FFF2-40B4-BE49-F238E27FC236}">
                <a16:creationId xmlns:a16="http://schemas.microsoft.com/office/drawing/2014/main" id="{ADA05851-D620-45CA-89EC-F78EB41C95FD}"/>
              </a:ext>
            </a:extLst>
          </p:cNvPr>
          <p:cNvSpPr/>
          <p:nvPr/>
        </p:nvSpPr>
        <p:spPr>
          <a:xfrm>
            <a:off x="4213257" y="531988"/>
            <a:ext cx="7669809" cy="830997"/>
          </a:xfrm>
          <a:prstGeom prst="rect">
            <a:avLst/>
          </a:prstGeom>
        </p:spPr>
        <p:txBody>
          <a:bodyPr wrap="square">
            <a:spAutoFit/>
          </a:bodyPr>
          <a:lstStyle/>
          <a:p>
            <a:r>
              <a:rPr lang="en-US" sz="2400" dirty="0"/>
              <a:t>What happens as this 2-dimensional creature travels through its tiny torus universe?</a:t>
            </a:r>
            <a:endParaRPr lang="sv-SE" sz="2400" dirty="0"/>
          </a:p>
        </p:txBody>
      </p:sp>
      <p:sp>
        <p:nvSpPr>
          <p:cNvPr id="21" name="Rectangle 20">
            <a:extLst>
              <a:ext uri="{FF2B5EF4-FFF2-40B4-BE49-F238E27FC236}">
                <a16:creationId xmlns:a16="http://schemas.microsoft.com/office/drawing/2014/main" id="{DD5FAD96-E6C5-4515-82A6-D4895841AC7A}"/>
              </a:ext>
            </a:extLst>
          </p:cNvPr>
          <p:cNvSpPr/>
          <p:nvPr/>
        </p:nvSpPr>
        <p:spPr>
          <a:xfrm>
            <a:off x="4360732" y="5597079"/>
            <a:ext cx="6831143" cy="830997"/>
          </a:xfrm>
          <a:prstGeom prst="rect">
            <a:avLst/>
          </a:prstGeom>
        </p:spPr>
        <p:txBody>
          <a:bodyPr wrap="square">
            <a:spAutoFit/>
          </a:bodyPr>
          <a:lstStyle/>
          <a:p>
            <a:r>
              <a:rPr lang="en-US" sz="2400" dirty="0"/>
              <a:t>What does it see when it looks forward? Backward? Left? Right?</a:t>
            </a:r>
            <a:endParaRPr lang="sv-SE" sz="2400" dirty="0"/>
          </a:p>
        </p:txBody>
      </p:sp>
    </p:spTree>
    <p:extLst>
      <p:ext uri="{BB962C8B-B14F-4D97-AF65-F5344CB8AC3E}">
        <p14:creationId xmlns:p14="http://schemas.microsoft.com/office/powerpoint/2010/main" val="30931965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779EB729-BE9C-425E-A3A5-C2B23735E5AB}"/>
              </a:ext>
            </a:extLst>
          </p:cNvPr>
          <p:cNvSpPr>
            <a:spLocks noGrp="1"/>
          </p:cNvSpPr>
          <p:nvPr>
            <p:ph type="title"/>
          </p:nvPr>
        </p:nvSpPr>
        <p:spPr>
          <a:xfrm>
            <a:off x="126017" y="2748323"/>
            <a:ext cx="3835766" cy="3071906"/>
          </a:xfrm>
        </p:spPr>
        <p:txBody>
          <a:bodyPr vert="horz" lIns="91440" tIns="45720" rIns="91440" bIns="45720" rtlCol="0" anchor="t">
            <a:normAutofit/>
          </a:bodyPr>
          <a:lstStyle/>
          <a:p>
            <a:r>
              <a:rPr lang="sv-SE" sz="4000" dirty="0">
                <a:solidFill>
                  <a:srgbClr val="FFFFFF"/>
                </a:solidFill>
              </a:rPr>
              <a:t>IN-DEPTH</a:t>
            </a:r>
            <a:br>
              <a:rPr lang="sv-SE" sz="4000" dirty="0">
                <a:solidFill>
                  <a:srgbClr val="FFFFFF"/>
                </a:solidFill>
              </a:rPr>
            </a:br>
            <a:r>
              <a:rPr lang="sv-SE" sz="4000" dirty="0">
                <a:solidFill>
                  <a:srgbClr val="FFFFFF"/>
                </a:solidFill>
              </a:rPr>
              <a:t>- </a:t>
            </a:r>
            <a:r>
              <a:rPr lang="en-US" sz="4000" dirty="0">
                <a:solidFill>
                  <a:srgbClr val="FFFFFF"/>
                </a:solidFill>
              </a:rPr>
              <a:t>Life in a Klein bottle surface</a:t>
            </a:r>
            <a:br>
              <a:rPr lang="sv-SE" sz="4000" dirty="0">
                <a:solidFill>
                  <a:srgbClr val="FFFFFF"/>
                </a:solidFill>
              </a:rPr>
            </a:br>
            <a:endParaRPr lang="en-US" sz="4000" dirty="0">
              <a:solidFill>
                <a:srgbClr val="FFFFFF"/>
              </a:solidFill>
            </a:endParaRPr>
          </a:p>
        </p:txBody>
      </p:sp>
      <p:pic>
        <p:nvPicPr>
          <p:cNvPr id="5" name="Content Placeholder 4">
            <a:extLst>
              <a:ext uri="{FF2B5EF4-FFF2-40B4-BE49-F238E27FC236}">
                <a16:creationId xmlns:a16="http://schemas.microsoft.com/office/drawing/2014/main" id="{66746248-B20B-49A4-AA0A-A7BDAA4104DD}"/>
              </a:ext>
            </a:extLst>
          </p:cNvPr>
          <p:cNvPicPr>
            <a:picLocks noGrp="1" noChangeAspect="1"/>
          </p:cNvPicPr>
          <p:nvPr>
            <p:ph idx="1"/>
          </p:nvPr>
        </p:nvPicPr>
        <p:blipFill>
          <a:blip r:embed="rId2">
            <a:lum bright="70000" contrast="-70000"/>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887026" y="634103"/>
            <a:ext cx="870654" cy="870654"/>
          </a:xfrm>
          <a:prstGeom prst="rect">
            <a:avLst/>
          </a:prstGeom>
        </p:spPr>
      </p:pic>
      <p:pic>
        <p:nvPicPr>
          <p:cNvPr id="20" name="Picture 19">
            <a:extLst>
              <a:ext uri="{FF2B5EF4-FFF2-40B4-BE49-F238E27FC236}">
                <a16:creationId xmlns:a16="http://schemas.microsoft.com/office/drawing/2014/main" id="{FFE71EBA-0963-4FC7-8FB9-7F9C4E6FAA83}"/>
              </a:ext>
            </a:extLst>
          </p:cNvPr>
          <p:cNvPicPr>
            <a:picLocks noChangeAspect="1"/>
          </p:cNvPicPr>
          <p:nvPr/>
        </p:nvPicPr>
        <p:blipFill>
          <a:blip r:embed="rId4"/>
          <a:stretch>
            <a:fillRect/>
          </a:stretch>
        </p:blipFill>
        <p:spPr>
          <a:xfrm>
            <a:off x="4870988" y="1552566"/>
            <a:ext cx="2916159" cy="2700617"/>
          </a:xfrm>
          <a:prstGeom prst="rect">
            <a:avLst/>
          </a:prstGeom>
        </p:spPr>
      </p:pic>
      <p:cxnSp>
        <p:nvCxnSpPr>
          <p:cNvPr id="24" name="Straight Arrow Connector 23">
            <a:extLst>
              <a:ext uri="{FF2B5EF4-FFF2-40B4-BE49-F238E27FC236}">
                <a16:creationId xmlns:a16="http://schemas.microsoft.com/office/drawing/2014/main" id="{8E524E85-7ED2-4854-9734-B0FEFA2B844D}"/>
              </a:ext>
            </a:extLst>
          </p:cNvPr>
          <p:cNvCxnSpPr>
            <a:cxnSpLocks/>
          </p:cNvCxnSpPr>
          <p:nvPr/>
        </p:nvCxnSpPr>
        <p:spPr>
          <a:xfrm flipH="1">
            <a:off x="5983735" y="1659402"/>
            <a:ext cx="725061" cy="0"/>
          </a:xfrm>
          <a:prstGeom prst="straightConnector1">
            <a:avLst/>
          </a:prstGeom>
          <a:ln w="63500">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7FB286CF-1F27-402F-B41F-51B6B8AA5FC9}"/>
              </a:ext>
            </a:extLst>
          </p:cNvPr>
          <p:cNvCxnSpPr>
            <a:cxnSpLocks/>
          </p:cNvCxnSpPr>
          <p:nvPr/>
        </p:nvCxnSpPr>
        <p:spPr>
          <a:xfrm>
            <a:off x="5869406" y="4115869"/>
            <a:ext cx="887896" cy="0"/>
          </a:xfrm>
          <a:prstGeom prst="straightConnector1">
            <a:avLst/>
          </a:prstGeom>
          <a:ln w="63500">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ADD8AC24-F524-4474-9CBE-41105C622BE2}"/>
              </a:ext>
            </a:extLst>
          </p:cNvPr>
          <p:cNvCxnSpPr>
            <a:cxnSpLocks/>
          </p:cNvCxnSpPr>
          <p:nvPr/>
        </p:nvCxnSpPr>
        <p:spPr>
          <a:xfrm flipV="1">
            <a:off x="7641156" y="2418655"/>
            <a:ext cx="0" cy="659335"/>
          </a:xfrm>
          <a:prstGeom prst="straightConnector1">
            <a:avLst/>
          </a:prstGeom>
          <a:ln w="63500">
            <a:solidFill>
              <a:schemeClr val="accent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8EC871E6-6A05-4D98-88C9-9179F3946A18}"/>
              </a:ext>
            </a:extLst>
          </p:cNvPr>
          <p:cNvCxnSpPr>
            <a:cxnSpLocks/>
          </p:cNvCxnSpPr>
          <p:nvPr/>
        </p:nvCxnSpPr>
        <p:spPr>
          <a:xfrm flipV="1">
            <a:off x="4983581" y="2444717"/>
            <a:ext cx="0" cy="659335"/>
          </a:xfrm>
          <a:prstGeom prst="straightConnector1">
            <a:avLst/>
          </a:prstGeom>
          <a:ln w="63500">
            <a:solidFill>
              <a:schemeClr val="accent1"/>
            </a:solidFill>
            <a:tailEnd type="triangle" w="lg" len="lg"/>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214248E3-A916-46FF-BD2D-E6E359A80643}"/>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flipH="1">
            <a:off x="5567879" y="2714009"/>
            <a:ext cx="778387" cy="723900"/>
          </a:xfrm>
          <a:prstGeom prst="rect">
            <a:avLst/>
          </a:prstGeom>
        </p:spPr>
      </p:pic>
      <p:sp>
        <p:nvSpPr>
          <p:cNvPr id="21" name="Rectangle 20">
            <a:extLst>
              <a:ext uri="{FF2B5EF4-FFF2-40B4-BE49-F238E27FC236}">
                <a16:creationId xmlns:a16="http://schemas.microsoft.com/office/drawing/2014/main" id="{DD5FAD96-E6C5-4515-82A6-D4895841AC7A}"/>
              </a:ext>
            </a:extLst>
          </p:cNvPr>
          <p:cNvSpPr/>
          <p:nvPr/>
        </p:nvSpPr>
        <p:spPr>
          <a:xfrm>
            <a:off x="4171654" y="5603879"/>
            <a:ext cx="7831268" cy="1200329"/>
          </a:xfrm>
          <a:prstGeom prst="rect">
            <a:avLst/>
          </a:prstGeom>
        </p:spPr>
        <p:txBody>
          <a:bodyPr wrap="square">
            <a:spAutoFit/>
          </a:bodyPr>
          <a:lstStyle/>
          <a:p>
            <a:pPr marL="285750" indent="-285750">
              <a:buFont typeface="Wingdings" panose="05000000000000000000" pitchFamily="2" charset="2"/>
              <a:buChar char="§"/>
            </a:pPr>
            <a:r>
              <a:rPr lang="en-US" dirty="0"/>
              <a:t>A path that brings a traveler back to his starting point mirror-reversed is called an orientation-reversing path. </a:t>
            </a:r>
          </a:p>
          <a:p>
            <a:pPr marL="285750" indent="-285750">
              <a:buFont typeface="Wingdings" panose="05000000000000000000" pitchFamily="2" charset="2"/>
              <a:buChar char="§"/>
            </a:pPr>
            <a:r>
              <a:rPr lang="en-US" dirty="0"/>
              <a:t>A surface that contains an orientation-reversing path is called non-orientable. What happens as this creature travels through its Klein bottle universe?</a:t>
            </a:r>
            <a:endParaRPr lang="sv-SE" dirty="0"/>
          </a:p>
        </p:txBody>
      </p:sp>
      <p:pic>
        <p:nvPicPr>
          <p:cNvPr id="22" name="Picture 21">
            <a:extLst>
              <a:ext uri="{FF2B5EF4-FFF2-40B4-BE49-F238E27FC236}">
                <a16:creationId xmlns:a16="http://schemas.microsoft.com/office/drawing/2014/main" id="{E3FA52B1-7E7F-4C79-9134-E466C3DBAEC1}"/>
              </a:ext>
            </a:extLst>
          </p:cNvPr>
          <p:cNvPicPr>
            <a:picLocks noChangeAspect="1"/>
          </p:cNvPicPr>
          <p:nvPr/>
        </p:nvPicPr>
        <p:blipFill>
          <a:blip r:embed="rId7"/>
          <a:stretch>
            <a:fillRect/>
          </a:stretch>
        </p:blipFill>
        <p:spPr>
          <a:xfrm>
            <a:off x="8486839" y="1568400"/>
            <a:ext cx="2070475" cy="3743493"/>
          </a:xfrm>
          <a:prstGeom prst="rect">
            <a:avLst/>
          </a:prstGeom>
        </p:spPr>
      </p:pic>
      <p:sp>
        <p:nvSpPr>
          <p:cNvPr id="26" name="Rectangle 25">
            <a:extLst>
              <a:ext uri="{FF2B5EF4-FFF2-40B4-BE49-F238E27FC236}">
                <a16:creationId xmlns:a16="http://schemas.microsoft.com/office/drawing/2014/main" id="{74CFC936-6051-4F22-9E77-5A995A8E57D2}"/>
              </a:ext>
            </a:extLst>
          </p:cNvPr>
          <p:cNvSpPr/>
          <p:nvPr/>
        </p:nvSpPr>
        <p:spPr>
          <a:xfrm>
            <a:off x="4213257" y="531988"/>
            <a:ext cx="7669809" cy="830997"/>
          </a:xfrm>
          <a:prstGeom prst="rect">
            <a:avLst/>
          </a:prstGeom>
        </p:spPr>
        <p:txBody>
          <a:bodyPr wrap="square">
            <a:spAutoFit/>
          </a:bodyPr>
          <a:lstStyle/>
          <a:p>
            <a:r>
              <a:rPr lang="en-US" sz="2400" dirty="0"/>
              <a:t>What happens as this 2-dimensional creature travels through its tiny Klein bottle universe?</a:t>
            </a:r>
            <a:endParaRPr lang="sv-SE" sz="2400" dirty="0"/>
          </a:p>
        </p:txBody>
      </p:sp>
    </p:spTree>
    <p:extLst>
      <p:ext uri="{BB962C8B-B14F-4D97-AF65-F5344CB8AC3E}">
        <p14:creationId xmlns:p14="http://schemas.microsoft.com/office/powerpoint/2010/main" val="23637562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779EB729-BE9C-425E-A3A5-C2B23735E5AB}"/>
              </a:ext>
            </a:extLst>
          </p:cNvPr>
          <p:cNvSpPr>
            <a:spLocks noGrp="1"/>
          </p:cNvSpPr>
          <p:nvPr>
            <p:ph type="title"/>
          </p:nvPr>
        </p:nvSpPr>
        <p:spPr>
          <a:xfrm>
            <a:off x="126017" y="2748323"/>
            <a:ext cx="3835766" cy="3071906"/>
          </a:xfrm>
        </p:spPr>
        <p:txBody>
          <a:bodyPr vert="horz" lIns="91440" tIns="45720" rIns="91440" bIns="45720" rtlCol="0" anchor="t">
            <a:normAutofit fontScale="90000"/>
          </a:bodyPr>
          <a:lstStyle/>
          <a:p>
            <a:r>
              <a:rPr lang="sv-SE" sz="4000" dirty="0">
                <a:solidFill>
                  <a:srgbClr val="FFFFFF"/>
                </a:solidFill>
              </a:rPr>
              <a:t>IN-DEPTH</a:t>
            </a:r>
            <a:br>
              <a:rPr lang="sv-SE" sz="4000" dirty="0">
                <a:solidFill>
                  <a:srgbClr val="FFFFFF"/>
                </a:solidFill>
              </a:rPr>
            </a:br>
            <a:r>
              <a:rPr lang="sv-SE" sz="4000" dirty="0">
                <a:solidFill>
                  <a:srgbClr val="FFFFFF"/>
                </a:solidFill>
              </a:rPr>
              <a:t>- </a:t>
            </a:r>
            <a:r>
              <a:rPr lang="en-US" sz="4000" dirty="0">
                <a:solidFill>
                  <a:srgbClr val="FFFFFF"/>
                </a:solidFill>
              </a:rPr>
              <a:t>Hairy ball theorem (</a:t>
            </a:r>
            <a:r>
              <a:rPr lang="en-US" sz="4000" dirty="0" err="1">
                <a:solidFill>
                  <a:srgbClr val="FFFFFF"/>
                </a:solidFill>
              </a:rPr>
              <a:t>Igelkottsteoremet</a:t>
            </a:r>
            <a:r>
              <a:rPr lang="en-US" sz="4000" dirty="0">
                <a:solidFill>
                  <a:srgbClr val="FFFFFF"/>
                </a:solidFill>
              </a:rPr>
              <a:t>)</a:t>
            </a:r>
            <a:br>
              <a:rPr lang="sv-SE" sz="4000" dirty="0">
                <a:solidFill>
                  <a:srgbClr val="FFFFFF"/>
                </a:solidFill>
              </a:rPr>
            </a:br>
            <a:endParaRPr lang="en-US" sz="4000" dirty="0">
              <a:solidFill>
                <a:srgbClr val="FFFFFF"/>
              </a:solidFill>
            </a:endParaRPr>
          </a:p>
        </p:txBody>
      </p:sp>
      <p:pic>
        <p:nvPicPr>
          <p:cNvPr id="5" name="Content Placeholder 4">
            <a:extLst>
              <a:ext uri="{FF2B5EF4-FFF2-40B4-BE49-F238E27FC236}">
                <a16:creationId xmlns:a16="http://schemas.microsoft.com/office/drawing/2014/main" id="{66746248-B20B-49A4-AA0A-A7BDAA4104DD}"/>
              </a:ext>
            </a:extLst>
          </p:cNvPr>
          <p:cNvPicPr>
            <a:picLocks noGrp="1" noChangeAspect="1"/>
          </p:cNvPicPr>
          <p:nvPr>
            <p:ph idx="1"/>
          </p:nvPr>
        </p:nvPicPr>
        <p:blipFill>
          <a:blip r:embed="rId2">
            <a:lum bright="70000" contrast="-70000"/>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887026" y="634103"/>
            <a:ext cx="870654" cy="870654"/>
          </a:xfrm>
          <a:prstGeom prst="rect">
            <a:avLst/>
          </a:prstGeom>
        </p:spPr>
      </p:pic>
      <p:sp>
        <p:nvSpPr>
          <p:cNvPr id="3" name="Rectangle 2">
            <a:extLst>
              <a:ext uri="{FF2B5EF4-FFF2-40B4-BE49-F238E27FC236}">
                <a16:creationId xmlns:a16="http://schemas.microsoft.com/office/drawing/2014/main" id="{E6EC82EE-7B40-4B80-A50A-DD796F721F95}"/>
              </a:ext>
            </a:extLst>
          </p:cNvPr>
          <p:cNvSpPr/>
          <p:nvPr/>
        </p:nvSpPr>
        <p:spPr>
          <a:xfrm>
            <a:off x="4038604" y="0"/>
            <a:ext cx="8153396" cy="2031325"/>
          </a:xfrm>
          <a:prstGeom prst="rect">
            <a:avLst/>
          </a:prstGeom>
        </p:spPr>
        <p:txBody>
          <a:bodyPr wrap="square">
            <a:spAutoFit/>
          </a:bodyPr>
          <a:lstStyle/>
          <a:p>
            <a:r>
              <a:rPr lang="en-US" dirty="0">
                <a:solidFill>
                  <a:srgbClr val="202122"/>
                </a:solidFill>
                <a:latin typeface="Arial" panose="020B0604020202020204" pitchFamily="34" charset="0"/>
              </a:rPr>
              <a:t>The </a:t>
            </a:r>
            <a:r>
              <a:rPr lang="en-US" b="1" dirty="0">
                <a:solidFill>
                  <a:srgbClr val="202122"/>
                </a:solidFill>
                <a:latin typeface="Arial" panose="020B0604020202020204" pitchFamily="34" charset="0"/>
              </a:rPr>
              <a:t>hairy ball theorem</a:t>
            </a:r>
            <a:r>
              <a:rPr lang="en-US" dirty="0">
                <a:solidFill>
                  <a:srgbClr val="202122"/>
                </a:solidFill>
                <a:latin typeface="Arial" panose="020B0604020202020204" pitchFamily="34" charset="0"/>
              </a:rPr>
              <a:t> of </a:t>
            </a:r>
            <a:r>
              <a:rPr lang="en-US" dirty="0">
                <a:solidFill>
                  <a:srgbClr val="0645AD"/>
                </a:solidFill>
                <a:latin typeface="Arial" panose="020B0604020202020204" pitchFamily="34" charset="0"/>
                <a:hlinkClick r:id="rId4" tooltip="Algebraic topology"/>
              </a:rPr>
              <a:t>algebraic topology</a:t>
            </a:r>
            <a:r>
              <a:rPr lang="en-US" dirty="0">
                <a:solidFill>
                  <a:srgbClr val="202122"/>
                </a:solidFill>
                <a:latin typeface="Arial" panose="020B0604020202020204" pitchFamily="34" charset="0"/>
              </a:rPr>
              <a:t> (sometimes called the </a:t>
            </a:r>
            <a:r>
              <a:rPr lang="en-US" b="1" dirty="0">
                <a:solidFill>
                  <a:srgbClr val="202122"/>
                </a:solidFill>
                <a:latin typeface="Arial" panose="020B0604020202020204" pitchFamily="34" charset="0"/>
              </a:rPr>
              <a:t>hedgehog theorem</a:t>
            </a:r>
            <a:r>
              <a:rPr lang="en-US" dirty="0">
                <a:solidFill>
                  <a:srgbClr val="202122"/>
                </a:solidFill>
                <a:latin typeface="Arial" panose="020B0604020202020204" pitchFamily="34" charset="0"/>
              </a:rPr>
              <a:t> in Europe) states that there is no nonvanishing </a:t>
            </a:r>
            <a:r>
              <a:rPr lang="en-US" dirty="0">
                <a:solidFill>
                  <a:srgbClr val="0645AD"/>
                </a:solidFill>
                <a:latin typeface="Arial" panose="020B0604020202020204" pitchFamily="34" charset="0"/>
                <a:hlinkClick r:id="rId5"/>
              </a:rPr>
              <a:t>continuous</a:t>
            </a:r>
            <a:r>
              <a:rPr lang="en-US" dirty="0">
                <a:solidFill>
                  <a:srgbClr val="202122"/>
                </a:solidFill>
                <a:latin typeface="Arial" panose="020B0604020202020204" pitchFamily="34" charset="0"/>
              </a:rPr>
              <a:t> tangent </a:t>
            </a:r>
            <a:r>
              <a:rPr lang="en-US" dirty="0">
                <a:solidFill>
                  <a:srgbClr val="0645AD"/>
                </a:solidFill>
                <a:latin typeface="Arial" panose="020B0604020202020204" pitchFamily="34" charset="0"/>
                <a:hlinkClick r:id="rId6"/>
              </a:rPr>
              <a:t>vector field</a:t>
            </a:r>
            <a:r>
              <a:rPr lang="en-US" dirty="0">
                <a:solidFill>
                  <a:srgbClr val="202122"/>
                </a:solidFill>
                <a:latin typeface="Arial" panose="020B0604020202020204" pitchFamily="34" charset="0"/>
              </a:rPr>
              <a:t> on even-dimensional </a:t>
            </a:r>
            <a:r>
              <a:rPr lang="en-US" i="1" dirty="0">
                <a:solidFill>
                  <a:srgbClr val="0645AD"/>
                </a:solidFill>
                <a:latin typeface="Arial" panose="020B0604020202020204" pitchFamily="34" charset="0"/>
                <a:hlinkClick r:id="rId7" tooltip="N‑sphere"/>
              </a:rPr>
              <a:t>n</a:t>
            </a:r>
            <a:r>
              <a:rPr lang="en-US" dirty="0">
                <a:solidFill>
                  <a:srgbClr val="0645AD"/>
                </a:solidFill>
                <a:latin typeface="Arial" panose="020B0604020202020204" pitchFamily="34" charset="0"/>
                <a:hlinkClick r:id="rId7" tooltip="N‑sphere"/>
              </a:rPr>
              <a:t>-spheres</a:t>
            </a:r>
            <a:r>
              <a:rPr lang="en-US" dirty="0">
                <a:solidFill>
                  <a:srgbClr val="202122"/>
                </a:solidFill>
                <a:latin typeface="Arial" panose="020B0604020202020204" pitchFamily="34" charset="0"/>
              </a:rPr>
              <a:t>. For the ordinary sphere, or 2‑sphere, if </a:t>
            </a:r>
            <a:r>
              <a:rPr lang="en-US" i="1" dirty="0">
                <a:solidFill>
                  <a:srgbClr val="202122"/>
                </a:solidFill>
                <a:latin typeface="Arial" panose="020B0604020202020204" pitchFamily="34" charset="0"/>
              </a:rPr>
              <a:t>f</a:t>
            </a:r>
            <a:r>
              <a:rPr lang="en-US" dirty="0">
                <a:solidFill>
                  <a:srgbClr val="202122"/>
                </a:solidFill>
                <a:latin typeface="Arial" panose="020B0604020202020204" pitchFamily="34" charset="0"/>
              </a:rPr>
              <a:t> is a continuous function that assigns a </a:t>
            </a:r>
            <a:r>
              <a:rPr lang="en-US" dirty="0">
                <a:solidFill>
                  <a:srgbClr val="0645AD"/>
                </a:solidFill>
                <a:latin typeface="Arial" panose="020B0604020202020204" pitchFamily="34" charset="0"/>
                <a:hlinkClick r:id="rId8" tooltip="Vector (geometric)"/>
              </a:rPr>
              <a:t>vector</a:t>
            </a:r>
            <a:r>
              <a:rPr lang="en-US" dirty="0">
                <a:solidFill>
                  <a:srgbClr val="202122"/>
                </a:solidFill>
                <a:latin typeface="Arial" panose="020B0604020202020204" pitchFamily="34" charset="0"/>
              </a:rPr>
              <a:t> in </a:t>
            </a:r>
            <a:r>
              <a:rPr lang="en-US" b="1" dirty="0">
                <a:solidFill>
                  <a:srgbClr val="202122"/>
                </a:solidFill>
                <a:latin typeface="Arial" panose="020B0604020202020204" pitchFamily="34" charset="0"/>
              </a:rPr>
              <a:t>R</a:t>
            </a:r>
            <a:r>
              <a:rPr lang="en-US" baseline="30000" dirty="0">
                <a:solidFill>
                  <a:srgbClr val="202122"/>
                </a:solidFill>
                <a:latin typeface="Arial" panose="020B0604020202020204" pitchFamily="34" charset="0"/>
              </a:rPr>
              <a:t>3</a:t>
            </a:r>
            <a:r>
              <a:rPr lang="en-US" dirty="0">
                <a:solidFill>
                  <a:srgbClr val="202122"/>
                </a:solidFill>
                <a:latin typeface="Arial" panose="020B0604020202020204" pitchFamily="34" charset="0"/>
              </a:rPr>
              <a:t> to every point </a:t>
            </a:r>
            <a:r>
              <a:rPr lang="en-US" i="1" dirty="0">
                <a:solidFill>
                  <a:srgbClr val="202122"/>
                </a:solidFill>
                <a:latin typeface="Arial" panose="020B0604020202020204" pitchFamily="34" charset="0"/>
              </a:rPr>
              <a:t>p</a:t>
            </a:r>
            <a:r>
              <a:rPr lang="en-US" dirty="0">
                <a:solidFill>
                  <a:srgbClr val="202122"/>
                </a:solidFill>
                <a:latin typeface="Arial" panose="020B0604020202020204" pitchFamily="34" charset="0"/>
              </a:rPr>
              <a:t> on a sphere such that </a:t>
            </a:r>
            <a:r>
              <a:rPr lang="en-US" i="1" dirty="0">
                <a:solidFill>
                  <a:srgbClr val="202122"/>
                </a:solidFill>
                <a:latin typeface="Arial" panose="020B0604020202020204" pitchFamily="34" charset="0"/>
              </a:rPr>
              <a:t>f</a:t>
            </a:r>
            <a:r>
              <a:rPr lang="en-US" dirty="0">
                <a:solidFill>
                  <a:srgbClr val="202122"/>
                </a:solidFill>
                <a:latin typeface="Arial" panose="020B0604020202020204" pitchFamily="34" charset="0"/>
              </a:rPr>
              <a:t>(</a:t>
            </a:r>
            <a:r>
              <a:rPr lang="en-US" i="1" dirty="0">
                <a:solidFill>
                  <a:srgbClr val="202122"/>
                </a:solidFill>
                <a:latin typeface="Arial" panose="020B0604020202020204" pitchFamily="34" charset="0"/>
              </a:rPr>
              <a:t>p</a:t>
            </a:r>
            <a:r>
              <a:rPr lang="en-US" dirty="0">
                <a:solidFill>
                  <a:srgbClr val="202122"/>
                </a:solidFill>
                <a:latin typeface="Arial" panose="020B0604020202020204" pitchFamily="34" charset="0"/>
              </a:rPr>
              <a:t>) is always </a:t>
            </a:r>
            <a:r>
              <a:rPr lang="en-US" dirty="0">
                <a:solidFill>
                  <a:srgbClr val="0645AD"/>
                </a:solidFill>
                <a:latin typeface="Arial" panose="020B0604020202020204" pitchFamily="34" charset="0"/>
                <a:hlinkClick r:id="rId9" tooltip="Tangent"/>
              </a:rPr>
              <a:t>tangent</a:t>
            </a:r>
            <a:r>
              <a:rPr lang="en-US" dirty="0">
                <a:solidFill>
                  <a:srgbClr val="202122"/>
                </a:solidFill>
                <a:latin typeface="Arial" panose="020B0604020202020204" pitchFamily="34" charset="0"/>
              </a:rPr>
              <a:t> to the sphere at </a:t>
            </a:r>
            <a:r>
              <a:rPr lang="en-US" i="1" dirty="0">
                <a:solidFill>
                  <a:srgbClr val="202122"/>
                </a:solidFill>
                <a:latin typeface="Arial" panose="020B0604020202020204" pitchFamily="34" charset="0"/>
              </a:rPr>
              <a:t>p</a:t>
            </a:r>
            <a:r>
              <a:rPr lang="en-US" dirty="0">
                <a:solidFill>
                  <a:srgbClr val="202122"/>
                </a:solidFill>
                <a:latin typeface="Arial" panose="020B0604020202020204" pitchFamily="34" charset="0"/>
              </a:rPr>
              <a:t>, then there is at least one pole, a point where the field vanishes (a </a:t>
            </a:r>
            <a:r>
              <a:rPr lang="en-US" i="1" dirty="0">
                <a:solidFill>
                  <a:srgbClr val="202122"/>
                </a:solidFill>
                <a:latin typeface="Arial" panose="020B0604020202020204" pitchFamily="34" charset="0"/>
              </a:rPr>
              <a:t>p</a:t>
            </a:r>
            <a:r>
              <a:rPr lang="en-US" dirty="0">
                <a:solidFill>
                  <a:srgbClr val="202122"/>
                </a:solidFill>
                <a:latin typeface="Arial" panose="020B0604020202020204" pitchFamily="34" charset="0"/>
              </a:rPr>
              <a:t> such that </a:t>
            </a:r>
            <a:r>
              <a:rPr lang="en-US" i="1" dirty="0">
                <a:solidFill>
                  <a:srgbClr val="202122"/>
                </a:solidFill>
                <a:latin typeface="Arial" panose="020B0604020202020204" pitchFamily="34" charset="0"/>
              </a:rPr>
              <a:t>f</a:t>
            </a:r>
            <a:r>
              <a:rPr lang="en-US" dirty="0">
                <a:solidFill>
                  <a:srgbClr val="202122"/>
                </a:solidFill>
                <a:latin typeface="Arial" panose="020B0604020202020204" pitchFamily="34" charset="0"/>
              </a:rPr>
              <a:t>(</a:t>
            </a:r>
            <a:r>
              <a:rPr lang="en-US" i="1" dirty="0">
                <a:solidFill>
                  <a:srgbClr val="202122"/>
                </a:solidFill>
                <a:latin typeface="Arial" panose="020B0604020202020204" pitchFamily="34" charset="0"/>
              </a:rPr>
              <a:t>p</a:t>
            </a:r>
            <a:r>
              <a:rPr lang="en-US" dirty="0">
                <a:solidFill>
                  <a:srgbClr val="202122"/>
                </a:solidFill>
                <a:latin typeface="Arial" panose="020B0604020202020204" pitchFamily="34" charset="0"/>
              </a:rPr>
              <a:t>) = </a:t>
            </a:r>
            <a:r>
              <a:rPr lang="en-US" b="1" dirty="0">
                <a:solidFill>
                  <a:srgbClr val="0645AD"/>
                </a:solidFill>
                <a:latin typeface="Arial" panose="020B0604020202020204" pitchFamily="34" charset="0"/>
                <a:hlinkClick r:id="rId10" tooltip="Continuous function"/>
              </a:rPr>
              <a:t>0</a:t>
            </a:r>
            <a:r>
              <a:rPr lang="en-US" b="1" dirty="0">
                <a:solidFill>
                  <a:srgbClr val="202122"/>
                </a:solidFill>
                <a:latin typeface="Arial" panose="020B0604020202020204" pitchFamily="34" charset="0"/>
              </a:rPr>
              <a:t>).</a:t>
            </a:r>
            <a:endParaRPr lang="sv-SE" dirty="0"/>
          </a:p>
        </p:txBody>
      </p:sp>
      <p:pic>
        <p:nvPicPr>
          <p:cNvPr id="1026" name="Picture 2">
            <a:extLst>
              <a:ext uri="{FF2B5EF4-FFF2-40B4-BE49-F238E27FC236}">
                <a16:creationId xmlns:a16="http://schemas.microsoft.com/office/drawing/2014/main" id="{AD01CF29-9758-4E02-8D84-5D7F18844FDA}"/>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457707" y="2023183"/>
            <a:ext cx="3181350" cy="2656591"/>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B79F2C79-AB08-4EFE-B912-66183527CF1F}"/>
              </a:ext>
            </a:extLst>
          </p:cNvPr>
          <p:cNvSpPr/>
          <p:nvPr/>
        </p:nvSpPr>
        <p:spPr>
          <a:xfrm>
            <a:off x="7647194" y="2383609"/>
            <a:ext cx="2569558" cy="1200329"/>
          </a:xfrm>
          <a:prstGeom prst="rect">
            <a:avLst/>
          </a:prstGeom>
        </p:spPr>
        <p:txBody>
          <a:bodyPr wrap="square">
            <a:spAutoFit/>
          </a:bodyPr>
          <a:lstStyle/>
          <a:p>
            <a:r>
              <a:rPr lang="en-US" dirty="0"/>
              <a:t>A failed attempt to comb a hairy 3-ball (2-sphere), leaving a tuft at each pole</a:t>
            </a:r>
            <a:endParaRPr lang="sv-SE" dirty="0"/>
          </a:p>
        </p:txBody>
      </p:sp>
      <p:pic>
        <p:nvPicPr>
          <p:cNvPr id="1028" name="Picture 4">
            <a:extLst>
              <a:ext uri="{FF2B5EF4-FFF2-40B4-BE49-F238E27FC236}">
                <a16:creationId xmlns:a16="http://schemas.microsoft.com/office/drawing/2014/main" id="{D2DD1DE9-E4EF-49A9-9C50-E3B1EF1A116C}"/>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465844" y="4619625"/>
            <a:ext cx="3181350" cy="2238375"/>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BC7C6DC4-5361-44CE-9A97-8F264A0154BD}"/>
              </a:ext>
            </a:extLst>
          </p:cNvPr>
          <p:cNvSpPr/>
          <p:nvPr/>
        </p:nvSpPr>
        <p:spPr>
          <a:xfrm>
            <a:off x="7655331" y="5089248"/>
            <a:ext cx="3433904" cy="923330"/>
          </a:xfrm>
          <a:prstGeom prst="rect">
            <a:avLst/>
          </a:prstGeom>
        </p:spPr>
        <p:txBody>
          <a:bodyPr wrap="square">
            <a:spAutoFit/>
          </a:bodyPr>
          <a:lstStyle/>
          <a:p>
            <a:r>
              <a:rPr lang="en-US" dirty="0"/>
              <a:t>A hairy doughnut (2-torus), on the other hand, is quite easily comfortable.</a:t>
            </a:r>
            <a:endParaRPr lang="sv-SE" dirty="0"/>
          </a:p>
        </p:txBody>
      </p:sp>
    </p:spTree>
    <p:extLst>
      <p:ext uri="{BB962C8B-B14F-4D97-AF65-F5344CB8AC3E}">
        <p14:creationId xmlns:p14="http://schemas.microsoft.com/office/powerpoint/2010/main" val="19768830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779EB729-BE9C-425E-A3A5-C2B23735E5AB}"/>
              </a:ext>
            </a:extLst>
          </p:cNvPr>
          <p:cNvSpPr>
            <a:spLocks noGrp="1"/>
          </p:cNvSpPr>
          <p:nvPr>
            <p:ph type="title"/>
          </p:nvPr>
        </p:nvSpPr>
        <p:spPr>
          <a:xfrm>
            <a:off x="126017" y="2748323"/>
            <a:ext cx="3835766" cy="3071906"/>
          </a:xfrm>
        </p:spPr>
        <p:txBody>
          <a:bodyPr vert="horz" lIns="91440" tIns="45720" rIns="91440" bIns="45720" rtlCol="0" anchor="t">
            <a:normAutofit fontScale="90000"/>
          </a:bodyPr>
          <a:lstStyle/>
          <a:p>
            <a:r>
              <a:rPr lang="sv-SE" sz="4000" dirty="0">
                <a:solidFill>
                  <a:srgbClr val="FFFFFF"/>
                </a:solidFill>
              </a:rPr>
              <a:t>IN-DEPTH</a:t>
            </a:r>
            <a:br>
              <a:rPr lang="sv-SE" sz="4000" dirty="0">
                <a:solidFill>
                  <a:srgbClr val="FFFFFF"/>
                </a:solidFill>
              </a:rPr>
            </a:br>
            <a:r>
              <a:rPr lang="sv-SE" sz="4000" dirty="0">
                <a:solidFill>
                  <a:srgbClr val="FFFFFF"/>
                </a:solidFill>
              </a:rPr>
              <a:t>- </a:t>
            </a:r>
            <a:r>
              <a:rPr lang="en-US" sz="4000" dirty="0">
                <a:solidFill>
                  <a:srgbClr val="FFFFFF"/>
                </a:solidFill>
              </a:rPr>
              <a:t>Hairy ball theorem (</a:t>
            </a:r>
            <a:r>
              <a:rPr lang="en-US" sz="4000" dirty="0" err="1">
                <a:solidFill>
                  <a:srgbClr val="FFFFFF"/>
                </a:solidFill>
              </a:rPr>
              <a:t>Igelkottsteoremet</a:t>
            </a:r>
            <a:r>
              <a:rPr lang="en-US" sz="4000" dirty="0">
                <a:solidFill>
                  <a:srgbClr val="FFFFFF"/>
                </a:solidFill>
              </a:rPr>
              <a:t>)</a:t>
            </a:r>
            <a:br>
              <a:rPr lang="sv-SE" sz="4000" dirty="0">
                <a:solidFill>
                  <a:srgbClr val="FFFFFF"/>
                </a:solidFill>
              </a:rPr>
            </a:br>
            <a:endParaRPr lang="en-US" sz="4000" dirty="0">
              <a:solidFill>
                <a:srgbClr val="FFFFFF"/>
              </a:solidFill>
            </a:endParaRPr>
          </a:p>
        </p:txBody>
      </p:sp>
      <p:pic>
        <p:nvPicPr>
          <p:cNvPr id="5" name="Content Placeholder 4">
            <a:extLst>
              <a:ext uri="{FF2B5EF4-FFF2-40B4-BE49-F238E27FC236}">
                <a16:creationId xmlns:a16="http://schemas.microsoft.com/office/drawing/2014/main" id="{66746248-B20B-49A4-AA0A-A7BDAA4104DD}"/>
              </a:ext>
            </a:extLst>
          </p:cNvPr>
          <p:cNvPicPr>
            <a:picLocks noGrp="1" noChangeAspect="1"/>
          </p:cNvPicPr>
          <p:nvPr>
            <p:ph idx="1"/>
          </p:nvPr>
        </p:nvPicPr>
        <p:blipFill>
          <a:blip r:embed="rId2">
            <a:lum bright="70000" contrast="-70000"/>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887026" y="634103"/>
            <a:ext cx="870654" cy="870654"/>
          </a:xfrm>
          <a:prstGeom prst="rect">
            <a:avLst/>
          </a:prstGeom>
        </p:spPr>
      </p:pic>
      <p:pic>
        <p:nvPicPr>
          <p:cNvPr id="1026" name="Picture 2">
            <a:extLst>
              <a:ext uri="{FF2B5EF4-FFF2-40B4-BE49-F238E27FC236}">
                <a16:creationId xmlns:a16="http://schemas.microsoft.com/office/drawing/2014/main" id="{AD01CF29-9758-4E02-8D84-5D7F18844FD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61440" y="84618"/>
            <a:ext cx="2193651" cy="183181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D2DD1DE9-E4EF-49A9-9C50-E3B1EF1A116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68378" y="3968877"/>
            <a:ext cx="1979771" cy="1392953"/>
          </a:xfrm>
          <a:prstGeom prst="rect">
            <a:avLst/>
          </a:prstGeom>
          <a:noFill/>
          <a:extLst>
            <a:ext uri="{909E8E84-426E-40DD-AFC4-6F175D3DCCD1}">
              <a14:hiddenFill xmlns:a14="http://schemas.microsoft.com/office/drawing/2010/main">
                <a:solidFill>
                  <a:srgbClr val="FFFFFF"/>
                </a:solidFill>
              </a14:hiddenFill>
            </a:ext>
          </a:extLst>
        </p:spPr>
      </p:pic>
      <p:sp>
        <p:nvSpPr>
          <p:cNvPr id="43" name="Oval 42">
            <a:extLst>
              <a:ext uri="{FF2B5EF4-FFF2-40B4-BE49-F238E27FC236}">
                <a16:creationId xmlns:a16="http://schemas.microsoft.com/office/drawing/2014/main" id="{6AE5251F-CEA4-45C3-94BC-C99454BB17C9}"/>
              </a:ext>
            </a:extLst>
          </p:cNvPr>
          <p:cNvSpPr/>
          <p:nvPr/>
        </p:nvSpPr>
        <p:spPr>
          <a:xfrm>
            <a:off x="4998010" y="171493"/>
            <a:ext cx="320509" cy="340614"/>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45" name="Oval 44">
            <a:extLst>
              <a:ext uri="{FF2B5EF4-FFF2-40B4-BE49-F238E27FC236}">
                <a16:creationId xmlns:a16="http://schemas.microsoft.com/office/drawing/2014/main" id="{0B4707BE-C546-4D59-BD63-E8E7A174F22C}"/>
              </a:ext>
            </a:extLst>
          </p:cNvPr>
          <p:cNvSpPr/>
          <p:nvPr/>
        </p:nvSpPr>
        <p:spPr>
          <a:xfrm>
            <a:off x="4987184" y="1575286"/>
            <a:ext cx="320509" cy="340614"/>
          </a:xfrm>
          <a:prstGeom prst="ellipse">
            <a:avLst/>
          </a:prstGeom>
          <a:noFill/>
          <a:ln w="63500" cmpd="tri">
            <a:solidFill>
              <a:schemeClr val="tx1"/>
            </a:solidFill>
            <a:extLst>
              <a:ext uri="{C807C97D-BFC1-408E-A445-0C87EB9F89A2}">
                <ask:lineSketchStyleProps xmlns:ask="http://schemas.microsoft.com/office/drawing/2018/sketchyshapes" sd="1219033472">
                  <a:custGeom>
                    <a:avLst/>
                    <a:gdLst>
                      <a:gd name="connsiteX0" fmla="*/ 0 w 320509"/>
                      <a:gd name="connsiteY0" fmla="*/ 170307 h 340614"/>
                      <a:gd name="connsiteX1" fmla="*/ 160255 w 320509"/>
                      <a:gd name="connsiteY1" fmla="*/ 0 h 340614"/>
                      <a:gd name="connsiteX2" fmla="*/ 320510 w 320509"/>
                      <a:gd name="connsiteY2" fmla="*/ 170307 h 340614"/>
                      <a:gd name="connsiteX3" fmla="*/ 160255 w 320509"/>
                      <a:gd name="connsiteY3" fmla="*/ 340614 h 340614"/>
                      <a:gd name="connsiteX4" fmla="*/ 0 w 320509"/>
                      <a:gd name="connsiteY4" fmla="*/ 170307 h 3406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0509" h="340614" extrusionOk="0">
                        <a:moveTo>
                          <a:pt x="0" y="170307"/>
                        </a:moveTo>
                        <a:cubicBezTo>
                          <a:pt x="-12465" y="68560"/>
                          <a:pt x="55378" y="6144"/>
                          <a:pt x="160255" y="0"/>
                        </a:cubicBezTo>
                        <a:cubicBezTo>
                          <a:pt x="258047" y="1955"/>
                          <a:pt x="302347" y="76827"/>
                          <a:pt x="320510" y="170307"/>
                        </a:cubicBezTo>
                        <a:cubicBezTo>
                          <a:pt x="308232" y="276355"/>
                          <a:pt x="247891" y="345425"/>
                          <a:pt x="160255" y="340614"/>
                        </a:cubicBezTo>
                        <a:cubicBezTo>
                          <a:pt x="68616" y="338900"/>
                          <a:pt x="6295" y="267373"/>
                          <a:pt x="0" y="170307"/>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nvGrpSpPr>
          <p:cNvPr id="1032" name="Group 1031">
            <a:extLst>
              <a:ext uri="{FF2B5EF4-FFF2-40B4-BE49-F238E27FC236}">
                <a16:creationId xmlns:a16="http://schemas.microsoft.com/office/drawing/2014/main" id="{F2DF06E8-A503-4B52-843C-D300AD5BE9C8}"/>
              </a:ext>
            </a:extLst>
          </p:cNvPr>
          <p:cNvGrpSpPr/>
          <p:nvPr/>
        </p:nvGrpSpPr>
        <p:grpSpPr>
          <a:xfrm>
            <a:off x="7665433" y="187198"/>
            <a:ext cx="3128791" cy="2934717"/>
            <a:chOff x="6101836" y="38693"/>
            <a:chExt cx="3128791" cy="2934717"/>
          </a:xfrm>
        </p:grpSpPr>
        <p:pic>
          <p:nvPicPr>
            <p:cNvPr id="15" name="Picture 14">
              <a:extLst>
                <a:ext uri="{FF2B5EF4-FFF2-40B4-BE49-F238E27FC236}">
                  <a16:creationId xmlns:a16="http://schemas.microsoft.com/office/drawing/2014/main" id="{B2A3325B-EB17-4375-B21B-B8F37754EE73}"/>
                </a:ext>
              </a:extLst>
            </p:cNvPr>
            <p:cNvPicPr>
              <a:picLocks noChangeAspect="1"/>
            </p:cNvPicPr>
            <p:nvPr/>
          </p:nvPicPr>
          <p:blipFill>
            <a:blip r:embed="rId6"/>
            <a:stretch>
              <a:fillRect/>
            </a:stretch>
          </p:blipFill>
          <p:spPr>
            <a:xfrm>
              <a:off x="6723342" y="588393"/>
              <a:ext cx="1982517" cy="1832727"/>
            </a:xfrm>
            <a:prstGeom prst="rect">
              <a:avLst/>
            </a:prstGeom>
          </p:spPr>
        </p:pic>
        <p:cxnSp>
          <p:nvCxnSpPr>
            <p:cNvPr id="17" name="Straight Arrow Connector 16">
              <a:extLst>
                <a:ext uri="{FF2B5EF4-FFF2-40B4-BE49-F238E27FC236}">
                  <a16:creationId xmlns:a16="http://schemas.microsoft.com/office/drawing/2014/main" id="{F29FEABF-8FEA-4775-AD1B-A14209E6CF7F}"/>
                </a:ext>
              </a:extLst>
            </p:cNvPr>
            <p:cNvCxnSpPr>
              <a:cxnSpLocks/>
            </p:cNvCxnSpPr>
            <p:nvPr/>
          </p:nvCxnSpPr>
          <p:spPr>
            <a:xfrm>
              <a:off x="7620587" y="632990"/>
              <a:ext cx="507139" cy="0"/>
            </a:xfrm>
            <a:prstGeom prst="straightConnector1">
              <a:avLst/>
            </a:prstGeom>
            <a:ln w="63500">
              <a:tailEnd type="triangle" w="lg" len="lg"/>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1442C240-66BF-4FA1-8E2E-18B00E1D1CCB}"/>
                </a:ext>
              </a:extLst>
            </p:cNvPr>
            <p:cNvCxnSpPr>
              <a:cxnSpLocks/>
            </p:cNvCxnSpPr>
            <p:nvPr/>
          </p:nvCxnSpPr>
          <p:spPr>
            <a:xfrm flipH="1">
              <a:off x="7271458" y="2316692"/>
              <a:ext cx="556210" cy="6236"/>
            </a:xfrm>
            <a:prstGeom prst="straightConnector1">
              <a:avLst/>
            </a:prstGeom>
            <a:ln w="63500">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6F994E03-ACAB-4815-9B2E-7C213DD6F9FA}"/>
                </a:ext>
              </a:extLst>
            </p:cNvPr>
            <p:cNvCxnSpPr>
              <a:cxnSpLocks/>
            </p:cNvCxnSpPr>
            <p:nvPr/>
          </p:nvCxnSpPr>
          <p:spPr>
            <a:xfrm flipH="1">
              <a:off x="6784602" y="1407022"/>
              <a:ext cx="15496" cy="540987"/>
            </a:xfrm>
            <a:prstGeom prst="straightConnector1">
              <a:avLst/>
            </a:prstGeom>
            <a:ln w="63500">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CB380621-B10A-4118-A506-110222E2A9BD}"/>
                </a:ext>
              </a:extLst>
            </p:cNvPr>
            <p:cNvCxnSpPr>
              <a:cxnSpLocks/>
            </p:cNvCxnSpPr>
            <p:nvPr/>
          </p:nvCxnSpPr>
          <p:spPr>
            <a:xfrm flipV="1">
              <a:off x="8594151" y="1077356"/>
              <a:ext cx="0" cy="505265"/>
            </a:xfrm>
            <a:prstGeom prst="straightConnector1">
              <a:avLst/>
            </a:prstGeom>
            <a:ln w="63500">
              <a:solidFill>
                <a:schemeClr val="accent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C52B6C0C-3DC9-46C6-B521-C15B076BD637}"/>
                </a:ext>
              </a:extLst>
            </p:cNvPr>
            <p:cNvCxnSpPr>
              <a:cxnSpLocks/>
            </p:cNvCxnSpPr>
            <p:nvPr/>
          </p:nvCxnSpPr>
          <p:spPr>
            <a:xfrm flipV="1">
              <a:off x="7744952" y="803410"/>
              <a:ext cx="446908" cy="273945"/>
            </a:xfrm>
            <a:prstGeom prst="straightConnector1">
              <a:avLst/>
            </a:prstGeom>
            <a:ln w="63500">
              <a:tailEnd type="triangle" w="lg" len="lg"/>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A6D8575A-B908-4F07-88D9-305C187F98BF}"/>
                </a:ext>
              </a:extLst>
            </p:cNvPr>
            <p:cNvCxnSpPr>
              <a:cxnSpLocks/>
            </p:cNvCxnSpPr>
            <p:nvPr/>
          </p:nvCxnSpPr>
          <p:spPr>
            <a:xfrm flipV="1">
              <a:off x="8159374" y="960341"/>
              <a:ext cx="225965" cy="446681"/>
            </a:xfrm>
            <a:prstGeom prst="straightConnector1">
              <a:avLst/>
            </a:prstGeom>
            <a:ln w="63500">
              <a:tailEnd type="triangle" w="lg" len="lg"/>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08368022-A150-44CD-9792-7F091D63B218}"/>
                </a:ext>
              </a:extLst>
            </p:cNvPr>
            <p:cNvCxnSpPr>
              <a:cxnSpLocks/>
            </p:cNvCxnSpPr>
            <p:nvPr/>
          </p:nvCxnSpPr>
          <p:spPr>
            <a:xfrm flipH="1">
              <a:off x="6993416" y="1489774"/>
              <a:ext cx="241255" cy="555243"/>
            </a:xfrm>
            <a:prstGeom prst="straightConnector1">
              <a:avLst/>
            </a:prstGeom>
            <a:ln w="63500">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06787084-52D3-4426-AB9E-24E86352C22D}"/>
                </a:ext>
              </a:extLst>
            </p:cNvPr>
            <p:cNvCxnSpPr>
              <a:cxnSpLocks/>
            </p:cNvCxnSpPr>
            <p:nvPr/>
          </p:nvCxnSpPr>
          <p:spPr>
            <a:xfrm flipH="1">
              <a:off x="7143510" y="1849765"/>
              <a:ext cx="443732" cy="342266"/>
            </a:xfrm>
            <a:prstGeom prst="straightConnector1">
              <a:avLst/>
            </a:prstGeom>
            <a:ln w="63500">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sp>
          <p:nvSpPr>
            <p:cNvPr id="31" name="Oval 30">
              <a:extLst>
                <a:ext uri="{FF2B5EF4-FFF2-40B4-BE49-F238E27FC236}">
                  <a16:creationId xmlns:a16="http://schemas.microsoft.com/office/drawing/2014/main" id="{FD1FCC05-086A-4D23-8F48-3B6FAA26F264}"/>
                </a:ext>
              </a:extLst>
            </p:cNvPr>
            <p:cNvSpPr/>
            <p:nvPr/>
          </p:nvSpPr>
          <p:spPr>
            <a:xfrm>
              <a:off x="8385339" y="527721"/>
              <a:ext cx="320509" cy="340614"/>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34" name="Oval 33">
              <a:extLst>
                <a:ext uri="{FF2B5EF4-FFF2-40B4-BE49-F238E27FC236}">
                  <a16:creationId xmlns:a16="http://schemas.microsoft.com/office/drawing/2014/main" id="{DC4DAFC3-A66B-415B-B023-5C79C326A952}"/>
                </a:ext>
              </a:extLst>
            </p:cNvPr>
            <p:cNvSpPr/>
            <p:nvPr/>
          </p:nvSpPr>
          <p:spPr>
            <a:xfrm>
              <a:off x="6639844" y="2146754"/>
              <a:ext cx="320509" cy="340614"/>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cxnSp>
          <p:nvCxnSpPr>
            <p:cNvPr id="35" name="Straight Arrow Connector 34">
              <a:extLst>
                <a:ext uri="{FF2B5EF4-FFF2-40B4-BE49-F238E27FC236}">
                  <a16:creationId xmlns:a16="http://schemas.microsoft.com/office/drawing/2014/main" id="{A2096A95-5870-4B43-94A5-A9BD09A77150}"/>
                </a:ext>
              </a:extLst>
            </p:cNvPr>
            <p:cNvCxnSpPr>
              <a:cxnSpLocks/>
            </p:cNvCxnSpPr>
            <p:nvPr/>
          </p:nvCxnSpPr>
          <p:spPr>
            <a:xfrm>
              <a:off x="8594151" y="686125"/>
              <a:ext cx="636476" cy="0"/>
            </a:xfrm>
            <a:prstGeom prst="straightConnector1">
              <a:avLst/>
            </a:prstGeom>
            <a:ln w="63500">
              <a:tailEnd type="triangle" w="lg" len="lg"/>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8C161E16-39EF-4CF5-957A-FA3272193375}"/>
                </a:ext>
              </a:extLst>
            </p:cNvPr>
            <p:cNvCxnSpPr>
              <a:cxnSpLocks/>
            </p:cNvCxnSpPr>
            <p:nvPr/>
          </p:nvCxnSpPr>
          <p:spPr>
            <a:xfrm flipV="1">
              <a:off x="8563635" y="38693"/>
              <a:ext cx="0" cy="659335"/>
            </a:xfrm>
            <a:prstGeom prst="straightConnector1">
              <a:avLst/>
            </a:prstGeom>
            <a:ln w="63500">
              <a:solidFill>
                <a:schemeClr val="accent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9DBDB815-6791-4EA5-AD14-E30EBC480605}"/>
                </a:ext>
              </a:extLst>
            </p:cNvPr>
            <p:cNvCxnSpPr>
              <a:cxnSpLocks/>
            </p:cNvCxnSpPr>
            <p:nvPr/>
          </p:nvCxnSpPr>
          <p:spPr>
            <a:xfrm flipH="1">
              <a:off x="6101836" y="2317061"/>
              <a:ext cx="698262" cy="0"/>
            </a:xfrm>
            <a:prstGeom prst="straightConnector1">
              <a:avLst/>
            </a:prstGeom>
            <a:ln w="63500">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065A483B-558C-48AC-AF3D-811BFBF205BC}"/>
                </a:ext>
              </a:extLst>
            </p:cNvPr>
            <p:cNvCxnSpPr>
              <a:cxnSpLocks/>
            </p:cNvCxnSpPr>
            <p:nvPr/>
          </p:nvCxnSpPr>
          <p:spPr>
            <a:xfrm>
              <a:off x="6812269" y="2314075"/>
              <a:ext cx="0" cy="659335"/>
            </a:xfrm>
            <a:prstGeom prst="straightConnector1">
              <a:avLst/>
            </a:prstGeom>
            <a:ln w="63500">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sp>
          <p:nvSpPr>
            <p:cNvPr id="41" name="Oval 40">
              <a:extLst>
                <a:ext uri="{FF2B5EF4-FFF2-40B4-BE49-F238E27FC236}">
                  <a16:creationId xmlns:a16="http://schemas.microsoft.com/office/drawing/2014/main" id="{FB503608-DBA1-4AB2-BC3C-87CDF6431794}"/>
                </a:ext>
              </a:extLst>
            </p:cNvPr>
            <p:cNvSpPr/>
            <p:nvPr/>
          </p:nvSpPr>
          <p:spPr>
            <a:xfrm>
              <a:off x="6624347" y="515818"/>
              <a:ext cx="320509" cy="340614"/>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42" name="Oval 41">
              <a:extLst>
                <a:ext uri="{FF2B5EF4-FFF2-40B4-BE49-F238E27FC236}">
                  <a16:creationId xmlns:a16="http://schemas.microsoft.com/office/drawing/2014/main" id="{ED2A8887-064D-48CD-A161-BD3FB498A560}"/>
                </a:ext>
              </a:extLst>
            </p:cNvPr>
            <p:cNvSpPr/>
            <p:nvPr/>
          </p:nvSpPr>
          <p:spPr>
            <a:xfrm>
              <a:off x="8403380" y="2113630"/>
              <a:ext cx="320509" cy="340614"/>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44" name="Oval 43">
              <a:extLst>
                <a:ext uri="{FF2B5EF4-FFF2-40B4-BE49-F238E27FC236}">
                  <a16:creationId xmlns:a16="http://schemas.microsoft.com/office/drawing/2014/main" id="{3A4EF44D-2389-405F-BDC4-A568480A14D9}"/>
                </a:ext>
              </a:extLst>
            </p:cNvPr>
            <p:cNvSpPr/>
            <p:nvPr/>
          </p:nvSpPr>
          <p:spPr>
            <a:xfrm>
              <a:off x="7625239" y="1381837"/>
              <a:ext cx="320509" cy="340614"/>
            </a:xfrm>
            <a:prstGeom prst="ellipse">
              <a:avLst/>
            </a:prstGeom>
            <a:noFill/>
            <a:ln w="63500" cmpd="tri">
              <a:solidFill>
                <a:schemeClr val="tx1"/>
              </a:solidFill>
              <a:extLst>
                <a:ext uri="{C807C97D-BFC1-408E-A445-0C87EB9F89A2}">
                  <ask:lineSketchStyleProps xmlns:ask="http://schemas.microsoft.com/office/drawing/2018/sketchyshapes" sd="1219033472">
                    <a:custGeom>
                      <a:avLst/>
                      <a:gdLst>
                        <a:gd name="connsiteX0" fmla="*/ 0 w 320509"/>
                        <a:gd name="connsiteY0" fmla="*/ 170307 h 340614"/>
                        <a:gd name="connsiteX1" fmla="*/ 160255 w 320509"/>
                        <a:gd name="connsiteY1" fmla="*/ 0 h 340614"/>
                        <a:gd name="connsiteX2" fmla="*/ 320510 w 320509"/>
                        <a:gd name="connsiteY2" fmla="*/ 170307 h 340614"/>
                        <a:gd name="connsiteX3" fmla="*/ 160255 w 320509"/>
                        <a:gd name="connsiteY3" fmla="*/ 340614 h 340614"/>
                        <a:gd name="connsiteX4" fmla="*/ 0 w 320509"/>
                        <a:gd name="connsiteY4" fmla="*/ 170307 h 3406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0509" h="340614" extrusionOk="0">
                          <a:moveTo>
                            <a:pt x="0" y="170307"/>
                          </a:moveTo>
                          <a:cubicBezTo>
                            <a:pt x="-12465" y="68560"/>
                            <a:pt x="55378" y="6144"/>
                            <a:pt x="160255" y="0"/>
                          </a:cubicBezTo>
                          <a:cubicBezTo>
                            <a:pt x="258047" y="1955"/>
                            <a:pt x="302347" y="76827"/>
                            <a:pt x="320510" y="170307"/>
                          </a:cubicBezTo>
                          <a:cubicBezTo>
                            <a:pt x="308232" y="276355"/>
                            <a:pt x="247891" y="345425"/>
                            <a:pt x="160255" y="340614"/>
                          </a:cubicBezTo>
                          <a:cubicBezTo>
                            <a:pt x="68616" y="338900"/>
                            <a:pt x="6295" y="267373"/>
                            <a:pt x="0" y="170307"/>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cxnSp>
          <p:nvCxnSpPr>
            <p:cNvPr id="63" name="Straight Arrow Connector 62">
              <a:extLst>
                <a:ext uri="{FF2B5EF4-FFF2-40B4-BE49-F238E27FC236}">
                  <a16:creationId xmlns:a16="http://schemas.microsoft.com/office/drawing/2014/main" id="{2BC08129-681D-44CC-B017-587759DA3D65}"/>
                </a:ext>
              </a:extLst>
            </p:cNvPr>
            <p:cNvCxnSpPr>
              <a:cxnSpLocks/>
            </p:cNvCxnSpPr>
            <p:nvPr/>
          </p:nvCxnSpPr>
          <p:spPr>
            <a:xfrm>
              <a:off x="6800098" y="654972"/>
              <a:ext cx="507139" cy="0"/>
            </a:xfrm>
            <a:prstGeom prst="straightConnector1">
              <a:avLst/>
            </a:prstGeom>
            <a:ln w="63500">
              <a:tailEnd type="triangle" w="lg" len="lg"/>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3EC9720D-5A37-4707-A23B-5A440E366BE6}"/>
                </a:ext>
              </a:extLst>
            </p:cNvPr>
            <p:cNvCxnSpPr>
              <a:cxnSpLocks/>
            </p:cNvCxnSpPr>
            <p:nvPr/>
          </p:nvCxnSpPr>
          <p:spPr>
            <a:xfrm flipH="1">
              <a:off x="6811805" y="654972"/>
              <a:ext cx="15496" cy="540987"/>
            </a:xfrm>
            <a:prstGeom prst="straightConnector1">
              <a:avLst/>
            </a:prstGeom>
            <a:ln w="63500">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17E21DB1-16C3-4F13-AB0F-08F9FD6504C7}"/>
                </a:ext>
              </a:extLst>
            </p:cNvPr>
            <p:cNvCxnSpPr>
              <a:cxnSpLocks/>
            </p:cNvCxnSpPr>
            <p:nvPr/>
          </p:nvCxnSpPr>
          <p:spPr>
            <a:xfrm flipH="1" flipV="1">
              <a:off x="8557365" y="1767395"/>
              <a:ext cx="14685" cy="555534"/>
            </a:xfrm>
            <a:prstGeom prst="straightConnector1">
              <a:avLst/>
            </a:prstGeom>
            <a:ln w="63500">
              <a:solidFill>
                <a:schemeClr val="accent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7B71AA53-B49C-4CB1-BF0D-08E1973E5ED6}"/>
                </a:ext>
              </a:extLst>
            </p:cNvPr>
            <p:cNvCxnSpPr>
              <a:cxnSpLocks/>
            </p:cNvCxnSpPr>
            <p:nvPr/>
          </p:nvCxnSpPr>
          <p:spPr>
            <a:xfrm flipH="1">
              <a:off x="8001155" y="2308234"/>
              <a:ext cx="556210" cy="6236"/>
            </a:xfrm>
            <a:prstGeom prst="straightConnector1">
              <a:avLst/>
            </a:prstGeom>
            <a:ln w="63500">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EBB49D6D-F4EC-41BD-A12A-A163AE11D09E}"/>
                </a:ext>
              </a:extLst>
            </p:cNvPr>
            <p:cNvCxnSpPr>
              <a:cxnSpLocks/>
            </p:cNvCxnSpPr>
            <p:nvPr/>
          </p:nvCxnSpPr>
          <p:spPr>
            <a:xfrm flipV="1">
              <a:off x="7807965" y="1183681"/>
              <a:ext cx="338498" cy="368464"/>
            </a:xfrm>
            <a:prstGeom prst="straightConnector1">
              <a:avLst/>
            </a:prstGeom>
            <a:ln w="63500">
              <a:tailEnd type="triangle" w="lg" len="lg"/>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F80068A8-3096-4302-AC88-C573E8CC5229}"/>
                </a:ext>
              </a:extLst>
            </p:cNvPr>
            <p:cNvCxnSpPr>
              <a:cxnSpLocks/>
            </p:cNvCxnSpPr>
            <p:nvPr/>
          </p:nvCxnSpPr>
          <p:spPr>
            <a:xfrm flipH="1">
              <a:off x="7424524" y="1582621"/>
              <a:ext cx="342997" cy="404998"/>
            </a:xfrm>
            <a:prstGeom prst="straightConnector1">
              <a:avLst/>
            </a:prstGeom>
            <a:ln w="63500">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grpSp>
      <p:grpSp>
        <p:nvGrpSpPr>
          <p:cNvPr id="1039" name="Group 1038">
            <a:extLst>
              <a:ext uri="{FF2B5EF4-FFF2-40B4-BE49-F238E27FC236}">
                <a16:creationId xmlns:a16="http://schemas.microsoft.com/office/drawing/2014/main" id="{FB4D659A-0FA9-46CF-8E5C-42E993EF94C7}"/>
              </a:ext>
            </a:extLst>
          </p:cNvPr>
          <p:cNvGrpSpPr/>
          <p:nvPr/>
        </p:nvGrpSpPr>
        <p:grpSpPr>
          <a:xfrm>
            <a:off x="10603792" y="433320"/>
            <a:ext cx="1365254" cy="1343144"/>
            <a:chOff x="10603792" y="433320"/>
            <a:chExt cx="1365254" cy="1343144"/>
          </a:xfrm>
        </p:grpSpPr>
        <p:sp>
          <p:nvSpPr>
            <p:cNvPr id="85" name="Oval 84">
              <a:extLst>
                <a:ext uri="{FF2B5EF4-FFF2-40B4-BE49-F238E27FC236}">
                  <a16:creationId xmlns:a16="http://schemas.microsoft.com/office/drawing/2014/main" id="{2797AADF-07E7-4B50-915F-384564BD1059}"/>
                </a:ext>
              </a:extLst>
            </p:cNvPr>
            <p:cNvSpPr/>
            <p:nvPr/>
          </p:nvSpPr>
          <p:spPr>
            <a:xfrm>
              <a:off x="11123758" y="922348"/>
              <a:ext cx="320509" cy="340614"/>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cxnSp>
          <p:nvCxnSpPr>
            <p:cNvPr id="87" name="Straight Arrow Connector 86">
              <a:extLst>
                <a:ext uri="{FF2B5EF4-FFF2-40B4-BE49-F238E27FC236}">
                  <a16:creationId xmlns:a16="http://schemas.microsoft.com/office/drawing/2014/main" id="{4891EF17-AAE9-4D09-9049-830EEFB8090A}"/>
                </a:ext>
              </a:extLst>
            </p:cNvPr>
            <p:cNvCxnSpPr>
              <a:cxnSpLocks/>
            </p:cNvCxnSpPr>
            <p:nvPr/>
          </p:nvCxnSpPr>
          <p:spPr>
            <a:xfrm>
              <a:off x="11332570" y="1080752"/>
              <a:ext cx="636476" cy="0"/>
            </a:xfrm>
            <a:prstGeom prst="straightConnector1">
              <a:avLst/>
            </a:prstGeom>
            <a:ln w="63500">
              <a:tailEnd type="triangle" w="lg" len="lg"/>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833ACD36-C594-4F93-B10D-0480DBA019FA}"/>
                </a:ext>
              </a:extLst>
            </p:cNvPr>
            <p:cNvCxnSpPr>
              <a:cxnSpLocks/>
            </p:cNvCxnSpPr>
            <p:nvPr/>
          </p:nvCxnSpPr>
          <p:spPr>
            <a:xfrm flipV="1">
              <a:off x="11302054" y="433320"/>
              <a:ext cx="0" cy="659335"/>
            </a:xfrm>
            <a:prstGeom prst="straightConnector1">
              <a:avLst/>
            </a:prstGeom>
            <a:ln w="63500">
              <a:solidFill>
                <a:schemeClr val="accent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96C68988-9F1E-47F3-A0CF-54E390D6E0D3}"/>
                </a:ext>
              </a:extLst>
            </p:cNvPr>
            <p:cNvCxnSpPr>
              <a:cxnSpLocks/>
            </p:cNvCxnSpPr>
            <p:nvPr/>
          </p:nvCxnSpPr>
          <p:spPr>
            <a:xfrm flipH="1">
              <a:off x="10603792" y="1105148"/>
              <a:ext cx="698262" cy="0"/>
            </a:xfrm>
            <a:prstGeom prst="straightConnector1">
              <a:avLst/>
            </a:prstGeom>
            <a:ln w="63500">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1B92881C-5AF9-48E1-8D61-2E9E86E2640F}"/>
                </a:ext>
              </a:extLst>
            </p:cNvPr>
            <p:cNvCxnSpPr>
              <a:cxnSpLocks/>
            </p:cNvCxnSpPr>
            <p:nvPr/>
          </p:nvCxnSpPr>
          <p:spPr>
            <a:xfrm>
              <a:off x="11290013" y="1117129"/>
              <a:ext cx="0" cy="659335"/>
            </a:xfrm>
            <a:prstGeom prst="straightConnector1">
              <a:avLst/>
            </a:prstGeom>
            <a:ln w="63500">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grpSp>
      <p:grpSp>
        <p:nvGrpSpPr>
          <p:cNvPr id="1038" name="Group 1037">
            <a:extLst>
              <a:ext uri="{FF2B5EF4-FFF2-40B4-BE49-F238E27FC236}">
                <a16:creationId xmlns:a16="http://schemas.microsoft.com/office/drawing/2014/main" id="{8A8BA3AE-7625-487B-8F32-03ADA1AFEB21}"/>
              </a:ext>
            </a:extLst>
          </p:cNvPr>
          <p:cNvGrpSpPr/>
          <p:nvPr/>
        </p:nvGrpSpPr>
        <p:grpSpPr>
          <a:xfrm>
            <a:off x="11134918" y="1838122"/>
            <a:ext cx="721939" cy="803938"/>
            <a:chOff x="11134918" y="1838122"/>
            <a:chExt cx="721939" cy="803938"/>
          </a:xfrm>
        </p:grpSpPr>
        <p:sp>
          <p:nvSpPr>
            <p:cNvPr id="93" name="Oval 92">
              <a:extLst>
                <a:ext uri="{FF2B5EF4-FFF2-40B4-BE49-F238E27FC236}">
                  <a16:creationId xmlns:a16="http://schemas.microsoft.com/office/drawing/2014/main" id="{FD87C329-1E7D-421E-BE48-3C701FBE377A}"/>
                </a:ext>
              </a:extLst>
            </p:cNvPr>
            <p:cNvSpPr/>
            <p:nvPr/>
          </p:nvSpPr>
          <p:spPr>
            <a:xfrm>
              <a:off x="11335633" y="2036278"/>
              <a:ext cx="320509" cy="340614"/>
            </a:xfrm>
            <a:prstGeom prst="ellipse">
              <a:avLst/>
            </a:prstGeom>
            <a:noFill/>
            <a:ln w="63500" cmpd="tri">
              <a:solidFill>
                <a:schemeClr val="tx1"/>
              </a:solidFill>
              <a:extLst>
                <a:ext uri="{C807C97D-BFC1-408E-A445-0C87EB9F89A2}">
                  <ask:lineSketchStyleProps xmlns:ask="http://schemas.microsoft.com/office/drawing/2018/sketchyshapes" sd="1219033472">
                    <a:custGeom>
                      <a:avLst/>
                      <a:gdLst>
                        <a:gd name="connsiteX0" fmla="*/ 0 w 320509"/>
                        <a:gd name="connsiteY0" fmla="*/ 170307 h 340614"/>
                        <a:gd name="connsiteX1" fmla="*/ 160255 w 320509"/>
                        <a:gd name="connsiteY1" fmla="*/ 0 h 340614"/>
                        <a:gd name="connsiteX2" fmla="*/ 320510 w 320509"/>
                        <a:gd name="connsiteY2" fmla="*/ 170307 h 340614"/>
                        <a:gd name="connsiteX3" fmla="*/ 160255 w 320509"/>
                        <a:gd name="connsiteY3" fmla="*/ 340614 h 340614"/>
                        <a:gd name="connsiteX4" fmla="*/ 0 w 320509"/>
                        <a:gd name="connsiteY4" fmla="*/ 170307 h 3406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0509" h="340614" extrusionOk="0">
                          <a:moveTo>
                            <a:pt x="0" y="170307"/>
                          </a:moveTo>
                          <a:cubicBezTo>
                            <a:pt x="-12465" y="68560"/>
                            <a:pt x="55378" y="6144"/>
                            <a:pt x="160255" y="0"/>
                          </a:cubicBezTo>
                          <a:cubicBezTo>
                            <a:pt x="258047" y="1955"/>
                            <a:pt x="302347" y="76827"/>
                            <a:pt x="320510" y="170307"/>
                          </a:cubicBezTo>
                          <a:cubicBezTo>
                            <a:pt x="308232" y="276355"/>
                            <a:pt x="247891" y="345425"/>
                            <a:pt x="160255" y="340614"/>
                          </a:cubicBezTo>
                          <a:cubicBezTo>
                            <a:pt x="68616" y="338900"/>
                            <a:pt x="6295" y="267373"/>
                            <a:pt x="0" y="170307"/>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cxnSp>
          <p:nvCxnSpPr>
            <p:cNvPr id="98" name="Straight Arrow Connector 97">
              <a:extLst>
                <a:ext uri="{FF2B5EF4-FFF2-40B4-BE49-F238E27FC236}">
                  <a16:creationId xmlns:a16="http://schemas.microsoft.com/office/drawing/2014/main" id="{F9DF8A4F-A939-4305-A6A7-D74C8914B414}"/>
                </a:ext>
              </a:extLst>
            </p:cNvPr>
            <p:cNvCxnSpPr>
              <a:cxnSpLocks/>
            </p:cNvCxnSpPr>
            <p:nvPr/>
          </p:nvCxnSpPr>
          <p:spPr>
            <a:xfrm flipV="1">
              <a:off x="11518359" y="1838122"/>
              <a:ext cx="338498" cy="368464"/>
            </a:xfrm>
            <a:prstGeom prst="straightConnector1">
              <a:avLst/>
            </a:prstGeom>
            <a:ln w="63500">
              <a:tailEnd type="triangle" w="lg" len="lg"/>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331CCD7E-5B85-467F-A832-AC58F35313DD}"/>
                </a:ext>
              </a:extLst>
            </p:cNvPr>
            <p:cNvCxnSpPr>
              <a:cxnSpLocks/>
            </p:cNvCxnSpPr>
            <p:nvPr/>
          </p:nvCxnSpPr>
          <p:spPr>
            <a:xfrm flipH="1">
              <a:off x="11134918" y="2237062"/>
              <a:ext cx="342997" cy="404998"/>
            </a:xfrm>
            <a:prstGeom prst="straightConnector1">
              <a:avLst/>
            </a:prstGeom>
            <a:ln w="63500">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grpSp>
      <p:grpSp>
        <p:nvGrpSpPr>
          <p:cNvPr id="1033" name="Group 1032">
            <a:extLst>
              <a:ext uri="{FF2B5EF4-FFF2-40B4-BE49-F238E27FC236}">
                <a16:creationId xmlns:a16="http://schemas.microsoft.com/office/drawing/2014/main" id="{58D8787F-5B1C-4E84-A134-A752B7AA709D}"/>
              </a:ext>
            </a:extLst>
          </p:cNvPr>
          <p:cNvGrpSpPr/>
          <p:nvPr/>
        </p:nvGrpSpPr>
        <p:grpSpPr>
          <a:xfrm>
            <a:off x="8305639" y="3601908"/>
            <a:ext cx="2574662" cy="2432320"/>
            <a:chOff x="6723342" y="3522846"/>
            <a:chExt cx="2574662" cy="2432320"/>
          </a:xfrm>
        </p:grpSpPr>
        <p:pic>
          <p:nvPicPr>
            <p:cNvPr id="46" name="Picture 45">
              <a:extLst>
                <a:ext uri="{FF2B5EF4-FFF2-40B4-BE49-F238E27FC236}">
                  <a16:creationId xmlns:a16="http://schemas.microsoft.com/office/drawing/2014/main" id="{25FC0879-5772-4374-BBAD-89A9D181291D}"/>
                </a:ext>
              </a:extLst>
            </p:cNvPr>
            <p:cNvPicPr>
              <a:picLocks noChangeAspect="1"/>
            </p:cNvPicPr>
            <p:nvPr/>
          </p:nvPicPr>
          <p:blipFill>
            <a:blip r:embed="rId7"/>
            <a:stretch>
              <a:fillRect/>
            </a:stretch>
          </p:blipFill>
          <p:spPr>
            <a:xfrm>
              <a:off x="6816931" y="4070127"/>
              <a:ext cx="1979001" cy="1832727"/>
            </a:xfrm>
            <a:prstGeom prst="rect">
              <a:avLst/>
            </a:prstGeom>
          </p:spPr>
        </p:pic>
        <p:sp>
          <p:nvSpPr>
            <p:cNvPr id="51" name="Oval 50">
              <a:extLst>
                <a:ext uri="{FF2B5EF4-FFF2-40B4-BE49-F238E27FC236}">
                  <a16:creationId xmlns:a16="http://schemas.microsoft.com/office/drawing/2014/main" id="{AF49820E-CE42-4CCD-90F3-63C739AC071A}"/>
                </a:ext>
              </a:extLst>
            </p:cNvPr>
            <p:cNvSpPr/>
            <p:nvPr/>
          </p:nvSpPr>
          <p:spPr>
            <a:xfrm>
              <a:off x="8542744" y="3942813"/>
              <a:ext cx="320509" cy="340614"/>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0" name="Oval 99">
              <a:extLst>
                <a:ext uri="{FF2B5EF4-FFF2-40B4-BE49-F238E27FC236}">
                  <a16:creationId xmlns:a16="http://schemas.microsoft.com/office/drawing/2014/main" id="{17303115-DC2A-415A-B78D-56935BC45258}"/>
                </a:ext>
              </a:extLst>
            </p:cNvPr>
            <p:cNvSpPr/>
            <p:nvPr/>
          </p:nvSpPr>
          <p:spPr>
            <a:xfrm>
              <a:off x="7630367" y="4782969"/>
              <a:ext cx="320509" cy="340614"/>
            </a:xfrm>
            <a:prstGeom prst="ellipse">
              <a:avLst/>
            </a:prstGeom>
            <a:noFill/>
            <a:ln w="63500" cmpd="tri">
              <a:solidFill>
                <a:schemeClr val="tx1"/>
              </a:solidFill>
              <a:extLst>
                <a:ext uri="{C807C97D-BFC1-408E-A445-0C87EB9F89A2}">
                  <ask:lineSketchStyleProps xmlns:ask="http://schemas.microsoft.com/office/drawing/2018/sketchyshapes" sd="1219033472">
                    <a:custGeom>
                      <a:avLst/>
                      <a:gdLst>
                        <a:gd name="connsiteX0" fmla="*/ 0 w 320509"/>
                        <a:gd name="connsiteY0" fmla="*/ 170307 h 340614"/>
                        <a:gd name="connsiteX1" fmla="*/ 160255 w 320509"/>
                        <a:gd name="connsiteY1" fmla="*/ 0 h 340614"/>
                        <a:gd name="connsiteX2" fmla="*/ 320510 w 320509"/>
                        <a:gd name="connsiteY2" fmla="*/ 170307 h 340614"/>
                        <a:gd name="connsiteX3" fmla="*/ 160255 w 320509"/>
                        <a:gd name="connsiteY3" fmla="*/ 340614 h 340614"/>
                        <a:gd name="connsiteX4" fmla="*/ 0 w 320509"/>
                        <a:gd name="connsiteY4" fmla="*/ 170307 h 3406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0509" h="340614" extrusionOk="0">
                          <a:moveTo>
                            <a:pt x="0" y="170307"/>
                          </a:moveTo>
                          <a:cubicBezTo>
                            <a:pt x="-12465" y="68560"/>
                            <a:pt x="55378" y="6144"/>
                            <a:pt x="160255" y="0"/>
                          </a:cubicBezTo>
                          <a:cubicBezTo>
                            <a:pt x="258047" y="1955"/>
                            <a:pt x="302347" y="76827"/>
                            <a:pt x="320510" y="170307"/>
                          </a:cubicBezTo>
                          <a:cubicBezTo>
                            <a:pt x="308232" y="276355"/>
                            <a:pt x="247891" y="345425"/>
                            <a:pt x="160255" y="340614"/>
                          </a:cubicBezTo>
                          <a:cubicBezTo>
                            <a:pt x="68616" y="338900"/>
                            <a:pt x="6295" y="267373"/>
                            <a:pt x="0" y="170307"/>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cxnSp>
          <p:nvCxnSpPr>
            <p:cNvPr id="101" name="Straight Arrow Connector 100">
              <a:extLst>
                <a:ext uri="{FF2B5EF4-FFF2-40B4-BE49-F238E27FC236}">
                  <a16:creationId xmlns:a16="http://schemas.microsoft.com/office/drawing/2014/main" id="{3CE9A5A3-F4CD-4170-8669-AD104B7FCF46}"/>
                </a:ext>
              </a:extLst>
            </p:cNvPr>
            <p:cNvCxnSpPr>
              <a:cxnSpLocks/>
            </p:cNvCxnSpPr>
            <p:nvPr/>
          </p:nvCxnSpPr>
          <p:spPr>
            <a:xfrm>
              <a:off x="7652235" y="4113120"/>
              <a:ext cx="507139" cy="0"/>
            </a:xfrm>
            <a:prstGeom prst="straightConnector1">
              <a:avLst/>
            </a:prstGeom>
            <a:ln w="63500">
              <a:tailEnd type="triangle" w="lg" len="lg"/>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1D95D918-E68D-43B6-B2DC-C2E7A213878E}"/>
                </a:ext>
              </a:extLst>
            </p:cNvPr>
            <p:cNvCxnSpPr>
              <a:cxnSpLocks/>
            </p:cNvCxnSpPr>
            <p:nvPr/>
          </p:nvCxnSpPr>
          <p:spPr>
            <a:xfrm flipV="1">
              <a:off x="8723889" y="4570540"/>
              <a:ext cx="0" cy="505265"/>
            </a:xfrm>
            <a:prstGeom prst="straightConnector1">
              <a:avLst/>
            </a:prstGeom>
            <a:ln w="63500">
              <a:solidFill>
                <a:schemeClr val="accent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8A974B50-BE04-4E7F-BFB6-BB0D7B865871}"/>
                </a:ext>
              </a:extLst>
            </p:cNvPr>
            <p:cNvCxnSpPr>
              <a:cxnSpLocks/>
            </p:cNvCxnSpPr>
            <p:nvPr/>
          </p:nvCxnSpPr>
          <p:spPr>
            <a:xfrm flipV="1">
              <a:off x="7563681" y="5811319"/>
              <a:ext cx="552690" cy="17819"/>
            </a:xfrm>
            <a:prstGeom prst="straightConnector1">
              <a:avLst/>
            </a:prstGeom>
            <a:ln w="63500">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AA1D45DC-F2CB-40E9-AECD-AB2B64942254}"/>
                </a:ext>
              </a:extLst>
            </p:cNvPr>
            <p:cNvCxnSpPr>
              <a:cxnSpLocks/>
            </p:cNvCxnSpPr>
            <p:nvPr/>
          </p:nvCxnSpPr>
          <p:spPr>
            <a:xfrm flipV="1">
              <a:off x="6904633" y="4619625"/>
              <a:ext cx="0" cy="456373"/>
            </a:xfrm>
            <a:prstGeom prst="straightConnector1">
              <a:avLst/>
            </a:prstGeom>
            <a:ln w="63500">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sp>
          <p:nvSpPr>
            <p:cNvPr id="108" name="Oval 107">
              <a:extLst>
                <a:ext uri="{FF2B5EF4-FFF2-40B4-BE49-F238E27FC236}">
                  <a16:creationId xmlns:a16="http://schemas.microsoft.com/office/drawing/2014/main" id="{7F528710-5E51-4FBC-81A2-404F9D66D368}"/>
                </a:ext>
              </a:extLst>
            </p:cNvPr>
            <p:cNvSpPr/>
            <p:nvPr/>
          </p:nvSpPr>
          <p:spPr>
            <a:xfrm>
              <a:off x="6781137" y="3998669"/>
              <a:ext cx="320509" cy="340614"/>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9" name="Oval 108">
              <a:extLst>
                <a:ext uri="{FF2B5EF4-FFF2-40B4-BE49-F238E27FC236}">
                  <a16:creationId xmlns:a16="http://schemas.microsoft.com/office/drawing/2014/main" id="{513426FA-2305-4752-B7BE-459DCD26F13A}"/>
                </a:ext>
              </a:extLst>
            </p:cNvPr>
            <p:cNvSpPr/>
            <p:nvPr/>
          </p:nvSpPr>
          <p:spPr>
            <a:xfrm>
              <a:off x="8542612" y="5610337"/>
              <a:ext cx="320509" cy="340614"/>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10" name="Oval 109">
              <a:extLst>
                <a:ext uri="{FF2B5EF4-FFF2-40B4-BE49-F238E27FC236}">
                  <a16:creationId xmlns:a16="http://schemas.microsoft.com/office/drawing/2014/main" id="{CE512728-9FF3-4826-A3A3-ED9F59C48237}"/>
                </a:ext>
              </a:extLst>
            </p:cNvPr>
            <p:cNvSpPr/>
            <p:nvPr/>
          </p:nvSpPr>
          <p:spPr>
            <a:xfrm>
              <a:off x="6723342" y="5614552"/>
              <a:ext cx="320509" cy="340614"/>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cxnSp>
          <p:nvCxnSpPr>
            <p:cNvPr id="111" name="Straight Arrow Connector 110">
              <a:extLst>
                <a:ext uri="{FF2B5EF4-FFF2-40B4-BE49-F238E27FC236}">
                  <a16:creationId xmlns:a16="http://schemas.microsoft.com/office/drawing/2014/main" id="{BDC97834-B3A3-4B75-BBAD-14A13C75DEB9}"/>
                </a:ext>
              </a:extLst>
            </p:cNvPr>
            <p:cNvCxnSpPr>
              <a:cxnSpLocks/>
            </p:cNvCxnSpPr>
            <p:nvPr/>
          </p:nvCxnSpPr>
          <p:spPr>
            <a:xfrm>
              <a:off x="8702866" y="4133608"/>
              <a:ext cx="595138" cy="0"/>
            </a:xfrm>
            <a:prstGeom prst="straightConnector1">
              <a:avLst/>
            </a:prstGeom>
            <a:ln w="63500">
              <a:tailEnd type="triangle" w="lg" len="lg"/>
            </a:ln>
          </p:spPr>
          <p:style>
            <a:lnRef idx="1">
              <a:schemeClr val="accent1"/>
            </a:lnRef>
            <a:fillRef idx="0">
              <a:schemeClr val="accent1"/>
            </a:fillRef>
            <a:effectRef idx="0">
              <a:schemeClr val="accent1"/>
            </a:effectRef>
            <a:fontRef idx="minor">
              <a:schemeClr val="tx1"/>
            </a:fontRef>
          </p:style>
        </p:cxnSp>
        <p:cxnSp>
          <p:nvCxnSpPr>
            <p:cNvPr id="112" name="Straight Arrow Connector 111">
              <a:extLst>
                <a:ext uri="{FF2B5EF4-FFF2-40B4-BE49-F238E27FC236}">
                  <a16:creationId xmlns:a16="http://schemas.microsoft.com/office/drawing/2014/main" id="{6D5E4B28-58BB-46F0-9FA7-8D441E6AF6EE}"/>
                </a:ext>
              </a:extLst>
            </p:cNvPr>
            <p:cNvCxnSpPr>
              <a:cxnSpLocks/>
            </p:cNvCxnSpPr>
            <p:nvPr/>
          </p:nvCxnSpPr>
          <p:spPr>
            <a:xfrm flipV="1">
              <a:off x="7956472" y="4265730"/>
              <a:ext cx="446908" cy="273945"/>
            </a:xfrm>
            <a:prstGeom prst="straightConnector1">
              <a:avLst/>
            </a:prstGeom>
            <a:ln w="63500">
              <a:tailEnd type="triangle" w="lg" len="lg"/>
            </a:ln>
          </p:spPr>
          <p:style>
            <a:lnRef idx="1">
              <a:schemeClr val="accent1"/>
            </a:lnRef>
            <a:fillRef idx="0">
              <a:schemeClr val="accent1"/>
            </a:fillRef>
            <a:effectRef idx="0">
              <a:schemeClr val="accent1"/>
            </a:effectRef>
            <a:fontRef idx="minor">
              <a:schemeClr val="tx1"/>
            </a:fontRef>
          </p:style>
        </p:cxnSp>
        <p:cxnSp>
          <p:nvCxnSpPr>
            <p:cNvPr id="113" name="Straight Arrow Connector 112">
              <a:extLst>
                <a:ext uri="{FF2B5EF4-FFF2-40B4-BE49-F238E27FC236}">
                  <a16:creationId xmlns:a16="http://schemas.microsoft.com/office/drawing/2014/main" id="{9E88D4FD-73CF-4231-92DC-5AF296656530}"/>
                </a:ext>
              </a:extLst>
            </p:cNvPr>
            <p:cNvCxnSpPr>
              <a:cxnSpLocks/>
            </p:cNvCxnSpPr>
            <p:nvPr/>
          </p:nvCxnSpPr>
          <p:spPr>
            <a:xfrm flipV="1">
              <a:off x="8370894" y="4422661"/>
              <a:ext cx="225965" cy="446681"/>
            </a:xfrm>
            <a:prstGeom prst="straightConnector1">
              <a:avLst/>
            </a:prstGeom>
            <a:ln w="63500">
              <a:tailEnd type="triangle" w="lg" len="lg"/>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3CF9353B-7985-4FF9-93BA-C94C9F3ED3EF}"/>
                </a:ext>
              </a:extLst>
            </p:cNvPr>
            <p:cNvCxnSpPr>
              <a:cxnSpLocks/>
            </p:cNvCxnSpPr>
            <p:nvPr/>
          </p:nvCxnSpPr>
          <p:spPr>
            <a:xfrm flipV="1">
              <a:off x="8702866" y="3522846"/>
              <a:ext cx="0" cy="590275"/>
            </a:xfrm>
            <a:prstGeom prst="straightConnector1">
              <a:avLst/>
            </a:prstGeom>
            <a:ln w="63500">
              <a:solidFill>
                <a:schemeClr val="accent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17" name="Straight Arrow Connector 116">
              <a:extLst>
                <a:ext uri="{FF2B5EF4-FFF2-40B4-BE49-F238E27FC236}">
                  <a16:creationId xmlns:a16="http://schemas.microsoft.com/office/drawing/2014/main" id="{F7130016-612F-46EA-B6A0-22AD08AC24BF}"/>
                </a:ext>
              </a:extLst>
            </p:cNvPr>
            <p:cNvCxnSpPr>
              <a:cxnSpLocks/>
            </p:cNvCxnSpPr>
            <p:nvPr/>
          </p:nvCxnSpPr>
          <p:spPr>
            <a:xfrm flipV="1">
              <a:off x="7840026" y="4572259"/>
              <a:ext cx="338498" cy="368464"/>
            </a:xfrm>
            <a:prstGeom prst="straightConnector1">
              <a:avLst/>
            </a:prstGeom>
            <a:ln w="63500">
              <a:tailEnd type="triangle" w="lg" len="lg"/>
            </a:ln>
          </p:spPr>
          <p:style>
            <a:lnRef idx="1">
              <a:schemeClr val="accent1"/>
            </a:lnRef>
            <a:fillRef idx="0">
              <a:schemeClr val="accent1"/>
            </a:fillRef>
            <a:effectRef idx="0">
              <a:schemeClr val="accent1"/>
            </a:effectRef>
            <a:fontRef idx="minor">
              <a:schemeClr val="tx1"/>
            </a:fontRef>
          </p:style>
        </p:cxnSp>
        <p:cxnSp>
          <p:nvCxnSpPr>
            <p:cNvPr id="118" name="Straight Arrow Connector 117">
              <a:extLst>
                <a:ext uri="{FF2B5EF4-FFF2-40B4-BE49-F238E27FC236}">
                  <a16:creationId xmlns:a16="http://schemas.microsoft.com/office/drawing/2014/main" id="{8EF5EFA1-5F19-4EB9-AF17-2F62B82B8ECD}"/>
                </a:ext>
              </a:extLst>
            </p:cNvPr>
            <p:cNvCxnSpPr>
              <a:cxnSpLocks/>
            </p:cNvCxnSpPr>
            <p:nvPr/>
          </p:nvCxnSpPr>
          <p:spPr>
            <a:xfrm>
              <a:off x="6904991" y="4168976"/>
              <a:ext cx="595138" cy="0"/>
            </a:xfrm>
            <a:prstGeom prst="straightConnector1">
              <a:avLst/>
            </a:prstGeom>
            <a:ln w="63500">
              <a:tailEnd type="triangle" w="lg" len="lg"/>
            </a:ln>
          </p:spPr>
          <p:style>
            <a:lnRef idx="1">
              <a:schemeClr val="accent1"/>
            </a:lnRef>
            <a:fillRef idx="0">
              <a:schemeClr val="accent1"/>
            </a:fillRef>
            <a:effectRef idx="0">
              <a:schemeClr val="accent1"/>
            </a:effectRef>
            <a:fontRef idx="minor">
              <a:schemeClr val="tx1"/>
            </a:fontRef>
          </p:style>
        </p:cxnSp>
        <p:cxnSp>
          <p:nvCxnSpPr>
            <p:cNvPr id="119" name="Straight Arrow Connector 118">
              <a:extLst>
                <a:ext uri="{FF2B5EF4-FFF2-40B4-BE49-F238E27FC236}">
                  <a16:creationId xmlns:a16="http://schemas.microsoft.com/office/drawing/2014/main" id="{D7553C38-BCD5-4246-8D11-C2071B55135E}"/>
                </a:ext>
              </a:extLst>
            </p:cNvPr>
            <p:cNvCxnSpPr>
              <a:cxnSpLocks/>
            </p:cNvCxnSpPr>
            <p:nvPr/>
          </p:nvCxnSpPr>
          <p:spPr>
            <a:xfrm flipH="1" flipV="1">
              <a:off x="6904633" y="3590223"/>
              <a:ext cx="41820" cy="565936"/>
            </a:xfrm>
            <a:prstGeom prst="straightConnector1">
              <a:avLst/>
            </a:prstGeom>
            <a:ln w="63500">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21" name="Straight Arrow Connector 120">
              <a:extLst>
                <a:ext uri="{FF2B5EF4-FFF2-40B4-BE49-F238E27FC236}">
                  <a16:creationId xmlns:a16="http://schemas.microsoft.com/office/drawing/2014/main" id="{A6B5F984-FEFC-421F-B200-88D048A3A261}"/>
                </a:ext>
              </a:extLst>
            </p:cNvPr>
            <p:cNvCxnSpPr>
              <a:cxnSpLocks/>
            </p:cNvCxnSpPr>
            <p:nvPr/>
          </p:nvCxnSpPr>
          <p:spPr>
            <a:xfrm flipH="1" flipV="1">
              <a:off x="6883583" y="5308960"/>
              <a:ext cx="21050" cy="471686"/>
            </a:xfrm>
            <a:prstGeom prst="straightConnector1">
              <a:avLst/>
            </a:prstGeom>
            <a:ln w="63500">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23" name="Straight Arrow Connector 122">
              <a:extLst>
                <a:ext uri="{FF2B5EF4-FFF2-40B4-BE49-F238E27FC236}">
                  <a16:creationId xmlns:a16="http://schemas.microsoft.com/office/drawing/2014/main" id="{897C007A-D2CF-429C-8714-EC1EB81DE70A}"/>
                </a:ext>
              </a:extLst>
            </p:cNvPr>
            <p:cNvCxnSpPr>
              <a:cxnSpLocks/>
            </p:cNvCxnSpPr>
            <p:nvPr/>
          </p:nvCxnSpPr>
          <p:spPr>
            <a:xfrm flipV="1">
              <a:off x="6861095" y="5794408"/>
              <a:ext cx="540732" cy="17620"/>
            </a:xfrm>
            <a:prstGeom prst="straightConnector1">
              <a:avLst/>
            </a:prstGeom>
            <a:ln w="63500">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26" name="Straight Arrow Connector 125">
              <a:extLst>
                <a:ext uri="{FF2B5EF4-FFF2-40B4-BE49-F238E27FC236}">
                  <a16:creationId xmlns:a16="http://schemas.microsoft.com/office/drawing/2014/main" id="{D2693433-E9B0-40C3-AFE7-C2694773BFDC}"/>
                </a:ext>
              </a:extLst>
            </p:cNvPr>
            <p:cNvCxnSpPr>
              <a:cxnSpLocks/>
            </p:cNvCxnSpPr>
            <p:nvPr/>
          </p:nvCxnSpPr>
          <p:spPr>
            <a:xfrm flipV="1">
              <a:off x="8677937" y="5763086"/>
              <a:ext cx="552690" cy="17819"/>
            </a:xfrm>
            <a:prstGeom prst="straightConnector1">
              <a:avLst/>
            </a:prstGeom>
            <a:ln w="63500">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02114EB8-0CE5-4D6D-8764-8E0372D61C73}"/>
                </a:ext>
              </a:extLst>
            </p:cNvPr>
            <p:cNvCxnSpPr>
              <a:cxnSpLocks/>
            </p:cNvCxnSpPr>
            <p:nvPr/>
          </p:nvCxnSpPr>
          <p:spPr>
            <a:xfrm flipV="1">
              <a:off x="8723889" y="5236143"/>
              <a:ext cx="0" cy="544502"/>
            </a:xfrm>
            <a:prstGeom prst="straightConnector1">
              <a:avLst/>
            </a:prstGeom>
            <a:ln w="63500">
              <a:solidFill>
                <a:schemeClr val="accent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29" name="Straight Arrow Connector 128">
              <a:extLst>
                <a:ext uri="{FF2B5EF4-FFF2-40B4-BE49-F238E27FC236}">
                  <a16:creationId xmlns:a16="http://schemas.microsoft.com/office/drawing/2014/main" id="{60C6DE05-36A2-471F-98AE-8E5953C7F438}"/>
                </a:ext>
              </a:extLst>
            </p:cNvPr>
            <p:cNvCxnSpPr>
              <a:cxnSpLocks/>
            </p:cNvCxnSpPr>
            <p:nvPr/>
          </p:nvCxnSpPr>
          <p:spPr>
            <a:xfrm flipV="1">
              <a:off x="7110784" y="4925316"/>
              <a:ext cx="225730" cy="461713"/>
            </a:xfrm>
            <a:prstGeom prst="straightConnector1">
              <a:avLst/>
            </a:prstGeom>
            <a:ln w="63500">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32" name="Straight Arrow Connector 131">
              <a:extLst>
                <a:ext uri="{FF2B5EF4-FFF2-40B4-BE49-F238E27FC236}">
                  <a16:creationId xmlns:a16="http://schemas.microsoft.com/office/drawing/2014/main" id="{0BF8FEEF-8E6D-4EAA-B37E-B0528270B879}"/>
                </a:ext>
              </a:extLst>
            </p:cNvPr>
            <p:cNvCxnSpPr>
              <a:cxnSpLocks/>
            </p:cNvCxnSpPr>
            <p:nvPr/>
          </p:nvCxnSpPr>
          <p:spPr>
            <a:xfrm flipV="1">
              <a:off x="7295949" y="5395468"/>
              <a:ext cx="411881" cy="139058"/>
            </a:xfrm>
            <a:prstGeom prst="straightConnector1">
              <a:avLst/>
            </a:prstGeom>
            <a:ln w="63500">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37" name="Straight Arrow Connector 136">
              <a:extLst>
                <a:ext uri="{FF2B5EF4-FFF2-40B4-BE49-F238E27FC236}">
                  <a16:creationId xmlns:a16="http://schemas.microsoft.com/office/drawing/2014/main" id="{3F07F15E-1D99-412C-BFC1-86AA8377B495}"/>
                </a:ext>
              </a:extLst>
            </p:cNvPr>
            <p:cNvCxnSpPr>
              <a:cxnSpLocks/>
            </p:cNvCxnSpPr>
            <p:nvPr/>
          </p:nvCxnSpPr>
          <p:spPr>
            <a:xfrm flipV="1">
              <a:off x="7449999" y="4990438"/>
              <a:ext cx="354263" cy="340614"/>
            </a:xfrm>
            <a:prstGeom prst="straightConnector1">
              <a:avLst/>
            </a:prstGeom>
            <a:ln w="63500">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grpSp>
      <p:grpSp>
        <p:nvGrpSpPr>
          <p:cNvPr id="1040" name="Group 1039">
            <a:extLst>
              <a:ext uri="{FF2B5EF4-FFF2-40B4-BE49-F238E27FC236}">
                <a16:creationId xmlns:a16="http://schemas.microsoft.com/office/drawing/2014/main" id="{796C9290-7D6C-4149-890B-9D1F35CB5410}"/>
              </a:ext>
            </a:extLst>
          </p:cNvPr>
          <p:cNvGrpSpPr/>
          <p:nvPr/>
        </p:nvGrpSpPr>
        <p:grpSpPr>
          <a:xfrm>
            <a:off x="11101597" y="3800481"/>
            <a:ext cx="755260" cy="760581"/>
            <a:chOff x="11101597" y="3800481"/>
            <a:chExt cx="755260" cy="760581"/>
          </a:xfrm>
        </p:grpSpPr>
        <p:sp>
          <p:nvSpPr>
            <p:cNvPr id="140" name="Oval 139">
              <a:extLst>
                <a:ext uri="{FF2B5EF4-FFF2-40B4-BE49-F238E27FC236}">
                  <a16:creationId xmlns:a16="http://schemas.microsoft.com/office/drawing/2014/main" id="{FA5C9109-6156-49EB-9880-A023BCCC892C}"/>
                </a:ext>
              </a:extLst>
            </p:cNvPr>
            <p:cNvSpPr/>
            <p:nvPr/>
          </p:nvSpPr>
          <p:spPr>
            <a:xfrm>
              <a:off x="11101597" y="4220448"/>
              <a:ext cx="320509" cy="340614"/>
            </a:xfrm>
            <a:prstGeom prst="ellipse">
              <a:avLst/>
            </a:prstGeom>
            <a:noFill/>
            <a:ln w="63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cxnSp>
          <p:nvCxnSpPr>
            <p:cNvPr id="141" name="Straight Arrow Connector 140">
              <a:extLst>
                <a:ext uri="{FF2B5EF4-FFF2-40B4-BE49-F238E27FC236}">
                  <a16:creationId xmlns:a16="http://schemas.microsoft.com/office/drawing/2014/main" id="{F5B4291C-6795-4F13-8084-5881192E2941}"/>
                </a:ext>
              </a:extLst>
            </p:cNvPr>
            <p:cNvCxnSpPr>
              <a:cxnSpLocks/>
            </p:cNvCxnSpPr>
            <p:nvPr/>
          </p:nvCxnSpPr>
          <p:spPr>
            <a:xfrm>
              <a:off x="11261719" y="4411243"/>
              <a:ext cx="595138" cy="0"/>
            </a:xfrm>
            <a:prstGeom prst="straightConnector1">
              <a:avLst/>
            </a:prstGeom>
            <a:ln w="63500">
              <a:tailEnd type="triangle" w="lg" len="lg"/>
            </a:ln>
          </p:spPr>
          <p:style>
            <a:lnRef idx="1">
              <a:schemeClr val="accent1"/>
            </a:lnRef>
            <a:fillRef idx="0">
              <a:schemeClr val="accent1"/>
            </a:fillRef>
            <a:effectRef idx="0">
              <a:schemeClr val="accent1"/>
            </a:effectRef>
            <a:fontRef idx="minor">
              <a:schemeClr val="tx1"/>
            </a:fontRef>
          </p:style>
        </p:cxnSp>
        <p:cxnSp>
          <p:nvCxnSpPr>
            <p:cNvPr id="142" name="Straight Arrow Connector 141">
              <a:extLst>
                <a:ext uri="{FF2B5EF4-FFF2-40B4-BE49-F238E27FC236}">
                  <a16:creationId xmlns:a16="http://schemas.microsoft.com/office/drawing/2014/main" id="{75B1D9B8-2C5A-45D2-90B2-8A976620005D}"/>
                </a:ext>
              </a:extLst>
            </p:cNvPr>
            <p:cNvCxnSpPr>
              <a:cxnSpLocks/>
            </p:cNvCxnSpPr>
            <p:nvPr/>
          </p:nvCxnSpPr>
          <p:spPr>
            <a:xfrm flipV="1">
              <a:off x="11261719" y="3800481"/>
              <a:ext cx="0" cy="590275"/>
            </a:xfrm>
            <a:prstGeom prst="straightConnector1">
              <a:avLst/>
            </a:prstGeom>
            <a:ln w="63500">
              <a:solidFill>
                <a:schemeClr val="accent1"/>
              </a:solidFill>
              <a:tailEnd type="triangle" w="lg" len="lg"/>
            </a:ln>
          </p:spPr>
          <p:style>
            <a:lnRef idx="1">
              <a:schemeClr val="accent1"/>
            </a:lnRef>
            <a:fillRef idx="0">
              <a:schemeClr val="accent1"/>
            </a:fillRef>
            <a:effectRef idx="0">
              <a:schemeClr val="accent1"/>
            </a:effectRef>
            <a:fontRef idx="minor">
              <a:schemeClr val="tx1"/>
            </a:fontRef>
          </p:style>
        </p:cxnSp>
      </p:grpSp>
      <p:grpSp>
        <p:nvGrpSpPr>
          <p:cNvPr id="1041" name="Group 1040">
            <a:extLst>
              <a:ext uri="{FF2B5EF4-FFF2-40B4-BE49-F238E27FC236}">
                <a16:creationId xmlns:a16="http://schemas.microsoft.com/office/drawing/2014/main" id="{EA60ACCF-A367-4862-8CC9-89B8A9BE2DC7}"/>
              </a:ext>
            </a:extLst>
          </p:cNvPr>
          <p:cNvGrpSpPr/>
          <p:nvPr/>
        </p:nvGrpSpPr>
        <p:grpSpPr>
          <a:xfrm>
            <a:off x="11081351" y="4893948"/>
            <a:ext cx="728525" cy="758793"/>
            <a:chOff x="11081351" y="4893948"/>
            <a:chExt cx="728525" cy="758793"/>
          </a:xfrm>
        </p:grpSpPr>
        <p:sp>
          <p:nvSpPr>
            <p:cNvPr id="143" name="Oval 142">
              <a:extLst>
                <a:ext uri="{FF2B5EF4-FFF2-40B4-BE49-F238E27FC236}">
                  <a16:creationId xmlns:a16="http://schemas.microsoft.com/office/drawing/2014/main" id="{B62FF2E4-0DF1-4776-B360-B8251F20FEB3}"/>
                </a:ext>
              </a:extLst>
            </p:cNvPr>
            <p:cNvSpPr/>
            <p:nvPr/>
          </p:nvSpPr>
          <p:spPr>
            <a:xfrm>
              <a:off x="11261719" y="5104658"/>
              <a:ext cx="320509" cy="340614"/>
            </a:xfrm>
            <a:prstGeom prst="ellipse">
              <a:avLst/>
            </a:prstGeom>
            <a:noFill/>
            <a:ln w="63500" cmpd="tri">
              <a:solidFill>
                <a:schemeClr val="tx1"/>
              </a:solidFill>
              <a:extLst>
                <a:ext uri="{C807C97D-BFC1-408E-A445-0C87EB9F89A2}">
                  <ask:lineSketchStyleProps xmlns:ask="http://schemas.microsoft.com/office/drawing/2018/sketchyshapes" sd="1219033472">
                    <a:custGeom>
                      <a:avLst/>
                      <a:gdLst>
                        <a:gd name="connsiteX0" fmla="*/ 0 w 320509"/>
                        <a:gd name="connsiteY0" fmla="*/ 170307 h 340614"/>
                        <a:gd name="connsiteX1" fmla="*/ 160255 w 320509"/>
                        <a:gd name="connsiteY1" fmla="*/ 0 h 340614"/>
                        <a:gd name="connsiteX2" fmla="*/ 320510 w 320509"/>
                        <a:gd name="connsiteY2" fmla="*/ 170307 h 340614"/>
                        <a:gd name="connsiteX3" fmla="*/ 160255 w 320509"/>
                        <a:gd name="connsiteY3" fmla="*/ 340614 h 340614"/>
                        <a:gd name="connsiteX4" fmla="*/ 0 w 320509"/>
                        <a:gd name="connsiteY4" fmla="*/ 170307 h 3406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0509" h="340614" extrusionOk="0">
                          <a:moveTo>
                            <a:pt x="0" y="170307"/>
                          </a:moveTo>
                          <a:cubicBezTo>
                            <a:pt x="-12465" y="68560"/>
                            <a:pt x="55378" y="6144"/>
                            <a:pt x="160255" y="0"/>
                          </a:cubicBezTo>
                          <a:cubicBezTo>
                            <a:pt x="258047" y="1955"/>
                            <a:pt x="302347" y="76827"/>
                            <a:pt x="320510" y="170307"/>
                          </a:cubicBezTo>
                          <a:cubicBezTo>
                            <a:pt x="308232" y="276355"/>
                            <a:pt x="247891" y="345425"/>
                            <a:pt x="160255" y="340614"/>
                          </a:cubicBezTo>
                          <a:cubicBezTo>
                            <a:pt x="68616" y="338900"/>
                            <a:pt x="6295" y="267373"/>
                            <a:pt x="0" y="170307"/>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cxnSp>
          <p:nvCxnSpPr>
            <p:cNvPr id="144" name="Straight Arrow Connector 143">
              <a:extLst>
                <a:ext uri="{FF2B5EF4-FFF2-40B4-BE49-F238E27FC236}">
                  <a16:creationId xmlns:a16="http://schemas.microsoft.com/office/drawing/2014/main" id="{66E0A92F-1EB0-4D63-A8AF-E0D69CB39920}"/>
                </a:ext>
              </a:extLst>
            </p:cNvPr>
            <p:cNvCxnSpPr>
              <a:cxnSpLocks/>
            </p:cNvCxnSpPr>
            <p:nvPr/>
          </p:nvCxnSpPr>
          <p:spPr>
            <a:xfrm flipV="1">
              <a:off x="11471378" y="4893948"/>
              <a:ext cx="338498" cy="368464"/>
            </a:xfrm>
            <a:prstGeom prst="straightConnector1">
              <a:avLst/>
            </a:prstGeom>
            <a:ln w="63500">
              <a:tailEnd type="triangle" w="lg" len="lg"/>
            </a:ln>
          </p:spPr>
          <p:style>
            <a:lnRef idx="1">
              <a:schemeClr val="accent1"/>
            </a:lnRef>
            <a:fillRef idx="0">
              <a:schemeClr val="accent1"/>
            </a:fillRef>
            <a:effectRef idx="0">
              <a:schemeClr val="accent1"/>
            </a:effectRef>
            <a:fontRef idx="minor">
              <a:schemeClr val="tx1"/>
            </a:fontRef>
          </p:style>
        </p:cxnSp>
        <p:cxnSp>
          <p:nvCxnSpPr>
            <p:cNvPr id="145" name="Straight Arrow Connector 144">
              <a:extLst>
                <a:ext uri="{FF2B5EF4-FFF2-40B4-BE49-F238E27FC236}">
                  <a16:creationId xmlns:a16="http://schemas.microsoft.com/office/drawing/2014/main" id="{02E5AFCE-58AD-4BCB-B41D-513FAF2572A9}"/>
                </a:ext>
              </a:extLst>
            </p:cNvPr>
            <p:cNvCxnSpPr>
              <a:cxnSpLocks/>
            </p:cNvCxnSpPr>
            <p:nvPr/>
          </p:nvCxnSpPr>
          <p:spPr>
            <a:xfrm flipV="1">
              <a:off x="11081351" y="5312127"/>
              <a:ext cx="354263" cy="340614"/>
            </a:xfrm>
            <a:prstGeom prst="straightConnector1">
              <a:avLst/>
            </a:prstGeom>
            <a:ln w="63500">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grpSp>
      <p:grpSp>
        <p:nvGrpSpPr>
          <p:cNvPr id="1046" name="Group 1045">
            <a:extLst>
              <a:ext uri="{FF2B5EF4-FFF2-40B4-BE49-F238E27FC236}">
                <a16:creationId xmlns:a16="http://schemas.microsoft.com/office/drawing/2014/main" id="{950E3C0F-9409-4502-AB9D-DFE9F5FB0984}"/>
              </a:ext>
            </a:extLst>
          </p:cNvPr>
          <p:cNvGrpSpPr/>
          <p:nvPr/>
        </p:nvGrpSpPr>
        <p:grpSpPr>
          <a:xfrm>
            <a:off x="5754618" y="1494721"/>
            <a:ext cx="1506800" cy="1392953"/>
            <a:chOff x="5754618" y="1494721"/>
            <a:chExt cx="1506800" cy="1392953"/>
          </a:xfrm>
        </p:grpSpPr>
        <p:pic>
          <p:nvPicPr>
            <p:cNvPr id="147" name="Picture 146">
              <a:extLst>
                <a:ext uri="{FF2B5EF4-FFF2-40B4-BE49-F238E27FC236}">
                  <a16:creationId xmlns:a16="http://schemas.microsoft.com/office/drawing/2014/main" id="{126EC7D1-F963-480B-AC19-FD778EE0D857}"/>
                </a:ext>
              </a:extLst>
            </p:cNvPr>
            <p:cNvPicPr>
              <a:picLocks noChangeAspect="1"/>
            </p:cNvPicPr>
            <p:nvPr/>
          </p:nvPicPr>
          <p:blipFill>
            <a:blip r:embed="rId6"/>
            <a:stretch>
              <a:fillRect/>
            </a:stretch>
          </p:blipFill>
          <p:spPr>
            <a:xfrm>
              <a:off x="5754618" y="1494721"/>
              <a:ext cx="1506800" cy="1392953"/>
            </a:xfrm>
            <a:prstGeom prst="rect">
              <a:avLst/>
            </a:prstGeom>
          </p:spPr>
        </p:pic>
        <p:cxnSp>
          <p:nvCxnSpPr>
            <p:cNvPr id="148" name="Straight Arrow Connector 147">
              <a:extLst>
                <a:ext uri="{FF2B5EF4-FFF2-40B4-BE49-F238E27FC236}">
                  <a16:creationId xmlns:a16="http://schemas.microsoft.com/office/drawing/2014/main" id="{3902EAFE-7163-4199-845C-E3138920F113}"/>
                </a:ext>
              </a:extLst>
            </p:cNvPr>
            <p:cNvCxnSpPr>
              <a:cxnSpLocks/>
            </p:cNvCxnSpPr>
            <p:nvPr/>
          </p:nvCxnSpPr>
          <p:spPr>
            <a:xfrm>
              <a:off x="6215652" y="1559263"/>
              <a:ext cx="565650" cy="0"/>
            </a:xfrm>
            <a:prstGeom prst="straightConnector1">
              <a:avLst/>
            </a:prstGeom>
            <a:ln w="63500">
              <a:tailEnd type="triangle" w="lg" len="lg"/>
            </a:ln>
          </p:spPr>
          <p:style>
            <a:lnRef idx="1">
              <a:schemeClr val="accent1"/>
            </a:lnRef>
            <a:fillRef idx="0">
              <a:schemeClr val="accent1"/>
            </a:fillRef>
            <a:effectRef idx="0">
              <a:schemeClr val="accent1"/>
            </a:effectRef>
            <a:fontRef idx="minor">
              <a:schemeClr val="tx1"/>
            </a:fontRef>
          </p:style>
        </p:cxnSp>
        <p:cxnSp>
          <p:nvCxnSpPr>
            <p:cNvPr id="149" name="Straight Arrow Connector 148">
              <a:extLst>
                <a:ext uri="{FF2B5EF4-FFF2-40B4-BE49-F238E27FC236}">
                  <a16:creationId xmlns:a16="http://schemas.microsoft.com/office/drawing/2014/main" id="{3D9DF12B-6A99-4BC1-8CFC-BEEF192F5A0A}"/>
                </a:ext>
              </a:extLst>
            </p:cNvPr>
            <p:cNvCxnSpPr>
              <a:cxnSpLocks/>
            </p:cNvCxnSpPr>
            <p:nvPr/>
          </p:nvCxnSpPr>
          <p:spPr>
            <a:xfrm flipH="1">
              <a:off x="6105671" y="2833022"/>
              <a:ext cx="675631" cy="0"/>
            </a:xfrm>
            <a:prstGeom prst="straightConnector1">
              <a:avLst/>
            </a:prstGeom>
            <a:ln w="63500">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50" name="Straight Arrow Connector 149">
              <a:extLst>
                <a:ext uri="{FF2B5EF4-FFF2-40B4-BE49-F238E27FC236}">
                  <a16:creationId xmlns:a16="http://schemas.microsoft.com/office/drawing/2014/main" id="{56D34404-E1C0-4BA8-9C67-90C189903880}"/>
                </a:ext>
              </a:extLst>
            </p:cNvPr>
            <p:cNvCxnSpPr>
              <a:cxnSpLocks/>
            </p:cNvCxnSpPr>
            <p:nvPr/>
          </p:nvCxnSpPr>
          <p:spPr>
            <a:xfrm>
              <a:off x="5825502" y="1903856"/>
              <a:ext cx="0" cy="659335"/>
            </a:xfrm>
            <a:prstGeom prst="straightConnector1">
              <a:avLst/>
            </a:prstGeom>
            <a:ln w="63500">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51" name="Straight Arrow Connector 150">
              <a:extLst>
                <a:ext uri="{FF2B5EF4-FFF2-40B4-BE49-F238E27FC236}">
                  <a16:creationId xmlns:a16="http://schemas.microsoft.com/office/drawing/2014/main" id="{3FB3E9D7-3C0B-4CB8-8586-99544D047592}"/>
                </a:ext>
              </a:extLst>
            </p:cNvPr>
            <p:cNvCxnSpPr>
              <a:cxnSpLocks/>
            </p:cNvCxnSpPr>
            <p:nvPr/>
          </p:nvCxnSpPr>
          <p:spPr>
            <a:xfrm flipV="1">
              <a:off x="7182664" y="1841702"/>
              <a:ext cx="0" cy="537396"/>
            </a:xfrm>
            <a:prstGeom prst="straightConnector1">
              <a:avLst/>
            </a:prstGeom>
            <a:ln w="63500">
              <a:solidFill>
                <a:schemeClr val="accent1"/>
              </a:solidFill>
              <a:tailEnd type="triangle" w="lg" len="lg"/>
            </a:ln>
          </p:spPr>
          <p:style>
            <a:lnRef idx="1">
              <a:schemeClr val="accent1"/>
            </a:lnRef>
            <a:fillRef idx="0">
              <a:schemeClr val="accent1"/>
            </a:fillRef>
            <a:effectRef idx="0">
              <a:schemeClr val="accent1"/>
            </a:effectRef>
            <a:fontRef idx="minor">
              <a:schemeClr val="tx1"/>
            </a:fontRef>
          </p:style>
        </p:cxnSp>
      </p:grpSp>
      <p:grpSp>
        <p:nvGrpSpPr>
          <p:cNvPr id="1045" name="Group 1044">
            <a:extLst>
              <a:ext uri="{FF2B5EF4-FFF2-40B4-BE49-F238E27FC236}">
                <a16:creationId xmlns:a16="http://schemas.microsoft.com/office/drawing/2014/main" id="{09C0CA9A-6EC3-446D-9C60-2B91FD51FCCF}"/>
              </a:ext>
            </a:extLst>
          </p:cNvPr>
          <p:cNvGrpSpPr/>
          <p:nvPr/>
        </p:nvGrpSpPr>
        <p:grpSpPr>
          <a:xfrm>
            <a:off x="6208920" y="5008379"/>
            <a:ext cx="1506800" cy="1392953"/>
            <a:chOff x="6208920" y="5008379"/>
            <a:chExt cx="1506800" cy="1392953"/>
          </a:xfrm>
        </p:grpSpPr>
        <p:pic>
          <p:nvPicPr>
            <p:cNvPr id="161" name="Picture 160">
              <a:extLst>
                <a:ext uri="{FF2B5EF4-FFF2-40B4-BE49-F238E27FC236}">
                  <a16:creationId xmlns:a16="http://schemas.microsoft.com/office/drawing/2014/main" id="{FC1715F9-C505-4D77-B6B6-ABF3E5246BF9}"/>
                </a:ext>
              </a:extLst>
            </p:cNvPr>
            <p:cNvPicPr>
              <a:picLocks noChangeAspect="1"/>
            </p:cNvPicPr>
            <p:nvPr/>
          </p:nvPicPr>
          <p:blipFill>
            <a:blip r:embed="rId6"/>
            <a:stretch>
              <a:fillRect/>
            </a:stretch>
          </p:blipFill>
          <p:spPr>
            <a:xfrm>
              <a:off x="6208920" y="5008379"/>
              <a:ext cx="1506800" cy="1392953"/>
            </a:xfrm>
            <a:prstGeom prst="rect">
              <a:avLst/>
            </a:prstGeom>
          </p:spPr>
        </p:pic>
        <p:cxnSp>
          <p:nvCxnSpPr>
            <p:cNvPr id="162" name="Straight Arrow Connector 161">
              <a:extLst>
                <a:ext uri="{FF2B5EF4-FFF2-40B4-BE49-F238E27FC236}">
                  <a16:creationId xmlns:a16="http://schemas.microsoft.com/office/drawing/2014/main" id="{D6C4BAF5-58A4-44C7-BD22-44EE79996E23}"/>
                </a:ext>
              </a:extLst>
            </p:cNvPr>
            <p:cNvCxnSpPr>
              <a:cxnSpLocks/>
            </p:cNvCxnSpPr>
            <p:nvPr/>
          </p:nvCxnSpPr>
          <p:spPr>
            <a:xfrm>
              <a:off x="6669954" y="5072921"/>
              <a:ext cx="565650" cy="0"/>
            </a:xfrm>
            <a:prstGeom prst="straightConnector1">
              <a:avLst/>
            </a:prstGeom>
            <a:ln w="63500">
              <a:tailEnd type="triangle" w="lg" len="lg"/>
            </a:ln>
          </p:spPr>
          <p:style>
            <a:lnRef idx="1">
              <a:schemeClr val="accent1"/>
            </a:lnRef>
            <a:fillRef idx="0">
              <a:schemeClr val="accent1"/>
            </a:fillRef>
            <a:effectRef idx="0">
              <a:schemeClr val="accent1"/>
            </a:effectRef>
            <a:fontRef idx="minor">
              <a:schemeClr val="tx1"/>
            </a:fontRef>
          </p:style>
        </p:cxnSp>
        <p:cxnSp>
          <p:nvCxnSpPr>
            <p:cNvPr id="163" name="Straight Arrow Connector 162">
              <a:extLst>
                <a:ext uri="{FF2B5EF4-FFF2-40B4-BE49-F238E27FC236}">
                  <a16:creationId xmlns:a16="http://schemas.microsoft.com/office/drawing/2014/main" id="{3484A1F1-9060-4B80-BDFE-44EC78F91D82}"/>
                </a:ext>
              </a:extLst>
            </p:cNvPr>
            <p:cNvCxnSpPr>
              <a:cxnSpLocks/>
            </p:cNvCxnSpPr>
            <p:nvPr/>
          </p:nvCxnSpPr>
          <p:spPr>
            <a:xfrm>
              <a:off x="6755489" y="6302286"/>
              <a:ext cx="480115" cy="0"/>
            </a:xfrm>
            <a:prstGeom prst="straightConnector1">
              <a:avLst/>
            </a:prstGeom>
            <a:ln w="63500">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64" name="Straight Arrow Connector 163">
              <a:extLst>
                <a:ext uri="{FF2B5EF4-FFF2-40B4-BE49-F238E27FC236}">
                  <a16:creationId xmlns:a16="http://schemas.microsoft.com/office/drawing/2014/main" id="{41858D7C-2928-44C2-85C2-E536516D3A2B}"/>
                </a:ext>
              </a:extLst>
            </p:cNvPr>
            <p:cNvCxnSpPr>
              <a:cxnSpLocks/>
            </p:cNvCxnSpPr>
            <p:nvPr/>
          </p:nvCxnSpPr>
          <p:spPr>
            <a:xfrm flipV="1">
              <a:off x="6255091" y="5470177"/>
              <a:ext cx="33008" cy="511739"/>
            </a:xfrm>
            <a:prstGeom prst="straightConnector1">
              <a:avLst/>
            </a:prstGeom>
            <a:ln w="63500">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65" name="Straight Arrow Connector 164">
              <a:extLst>
                <a:ext uri="{FF2B5EF4-FFF2-40B4-BE49-F238E27FC236}">
                  <a16:creationId xmlns:a16="http://schemas.microsoft.com/office/drawing/2014/main" id="{44754D81-D2E0-4805-B6B5-51C8FB4C7AB2}"/>
                </a:ext>
              </a:extLst>
            </p:cNvPr>
            <p:cNvCxnSpPr>
              <a:cxnSpLocks/>
            </p:cNvCxnSpPr>
            <p:nvPr/>
          </p:nvCxnSpPr>
          <p:spPr>
            <a:xfrm flipV="1">
              <a:off x="7636966" y="5355360"/>
              <a:ext cx="0" cy="537396"/>
            </a:xfrm>
            <a:prstGeom prst="straightConnector1">
              <a:avLst/>
            </a:prstGeom>
            <a:ln w="63500">
              <a:solidFill>
                <a:schemeClr val="accent1"/>
              </a:solidFill>
              <a:tailEnd type="triangle" w="lg" len="lg"/>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497045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46"/>
                                        </p:tgtEl>
                                        <p:attrNameLst>
                                          <p:attrName>style.visibility</p:attrName>
                                        </p:attrNameLst>
                                      </p:cBhvr>
                                      <p:to>
                                        <p:strVal val="visible"/>
                                      </p:to>
                                    </p:set>
                                    <p:animEffect transition="in" filter="fade">
                                      <p:cBhvr>
                                        <p:cTn id="7" dur="500"/>
                                        <p:tgtEl>
                                          <p:spTgt spid="104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32"/>
                                        </p:tgtEl>
                                        <p:attrNameLst>
                                          <p:attrName>style.visibility</p:attrName>
                                        </p:attrNameLst>
                                      </p:cBhvr>
                                      <p:to>
                                        <p:strVal val="visible"/>
                                      </p:to>
                                    </p:set>
                                    <p:animEffect transition="in" filter="fade">
                                      <p:cBhvr>
                                        <p:cTn id="12" dur="500"/>
                                        <p:tgtEl>
                                          <p:spTgt spid="103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39"/>
                                        </p:tgtEl>
                                        <p:attrNameLst>
                                          <p:attrName>style.visibility</p:attrName>
                                        </p:attrNameLst>
                                      </p:cBhvr>
                                      <p:to>
                                        <p:strVal val="visible"/>
                                      </p:to>
                                    </p:set>
                                    <p:animEffect transition="in" filter="fade">
                                      <p:cBhvr>
                                        <p:cTn id="17" dur="500"/>
                                        <p:tgtEl>
                                          <p:spTgt spid="1039"/>
                                        </p:tgtEl>
                                      </p:cBhvr>
                                    </p:animEffect>
                                  </p:childTnLst>
                                </p:cTn>
                              </p:par>
                              <p:par>
                                <p:cTn id="18" presetID="10" presetClass="entr" presetSubtype="0" fill="hold" nodeType="withEffect">
                                  <p:stCondLst>
                                    <p:cond delay="0"/>
                                  </p:stCondLst>
                                  <p:childTnLst>
                                    <p:set>
                                      <p:cBhvr>
                                        <p:cTn id="19" dur="1" fill="hold">
                                          <p:stCondLst>
                                            <p:cond delay="0"/>
                                          </p:stCondLst>
                                        </p:cTn>
                                        <p:tgtEl>
                                          <p:spTgt spid="1038"/>
                                        </p:tgtEl>
                                        <p:attrNameLst>
                                          <p:attrName>style.visibility</p:attrName>
                                        </p:attrNameLst>
                                      </p:cBhvr>
                                      <p:to>
                                        <p:strVal val="visible"/>
                                      </p:to>
                                    </p:set>
                                    <p:animEffect transition="in" filter="fade">
                                      <p:cBhvr>
                                        <p:cTn id="20" dur="500"/>
                                        <p:tgtEl>
                                          <p:spTgt spid="1038"/>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43"/>
                                        </p:tgtEl>
                                        <p:attrNameLst>
                                          <p:attrName>style.visibility</p:attrName>
                                        </p:attrNameLst>
                                      </p:cBhvr>
                                      <p:to>
                                        <p:strVal val="visible"/>
                                      </p:to>
                                    </p:set>
                                    <p:animEffect transition="in" filter="fade">
                                      <p:cBhvr>
                                        <p:cTn id="25" dur="500"/>
                                        <p:tgtEl>
                                          <p:spTgt spid="43"/>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5"/>
                                        </p:tgtEl>
                                        <p:attrNameLst>
                                          <p:attrName>style.visibility</p:attrName>
                                        </p:attrNameLst>
                                      </p:cBhvr>
                                      <p:to>
                                        <p:strVal val="visible"/>
                                      </p:to>
                                    </p:set>
                                    <p:animEffect transition="in" filter="fade">
                                      <p:cBhvr>
                                        <p:cTn id="28" dur="500"/>
                                        <p:tgtEl>
                                          <p:spTgt spid="45"/>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1045"/>
                                        </p:tgtEl>
                                        <p:attrNameLst>
                                          <p:attrName>style.visibility</p:attrName>
                                        </p:attrNameLst>
                                      </p:cBhvr>
                                      <p:to>
                                        <p:strVal val="visible"/>
                                      </p:to>
                                    </p:set>
                                    <p:animEffect transition="in" filter="fade">
                                      <p:cBhvr>
                                        <p:cTn id="33" dur="500"/>
                                        <p:tgtEl>
                                          <p:spTgt spid="1045"/>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1033"/>
                                        </p:tgtEl>
                                        <p:attrNameLst>
                                          <p:attrName>style.visibility</p:attrName>
                                        </p:attrNameLst>
                                      </p:cBhvr>
                                      <p:to>
                                        <p:strVal val="visible"/>
                                      </p:to>
                                    </p:set>
                                    <p:animEffect transition="in" filter="fade">
                                      <p:cBhvr>
                                        <p:cTn id="38" dur="500"/>
                                        <p:tgtEl>
                                          <p:spTgt spid="1033"/>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1040"/>
                                        </p:tgtEl>
                                        <p:attrNameLst>
                                          <p:attrName>style.visibility</p:attrName>
                                        </p:attrNameLst>
                                      </p:cBhvr>
                                      <p:to>
                                        <p:strVal val="visible"/>
                                      </p:to>
                                    </p:set>
                                    <p:animEffect transition="in" filter="fade">
                                      <p:cBhvr>
                                        <p:cTn id="43" dur="500"/>
                                        <p:tgtEl>
                                          <p:spTgt spid="1040"/>
                                        </p:tgtEl>
                                      </p:cBhvr>
                                    </p:animEffect>
                                  </p:childTnLst>
                                </p:cTn>
                              </p:par>
                              <p:par>
                                <p:cTn id="44" presetID="10" presetClass="entr" presetSubtype="0" fill="hold" nodeType="withEffect">
                                  <p:stCondLst>
                                    <p:cond delay="0"/>
                                  </p:stCondLst>
                                  <p:childTnLst>
                                    <p:set>
                                      <p:cBhvr>
                                        <p:cTn id="45" dur="1" fill="hold">
                                          <p:stCondLst>
                                            <p:cond delay="0"/>
                                          </p:stCondLst>
                                        </p:cTn>
                                        <p:tgtEl>
                                          <p:spTgt spid="1041"/>
                                        </p:tgtEl>
                                        <p:attrNameLst>
                                          <p:attrName>style.visibility</p:attrName>
                                        </p:attrNameLst>
                                      </p:cBhvr>
                                      <p:to>
                                        <p:strVal val="visible"/>
                                      </p:to>
                                    </p:set>
                                    <p:animEffect transition="in" filter="fade">
                                      <p:cBhvr>
                                        <p:cTn id="46" dur="500"/>
                                        <p:tgtEl>
                                          <p:spTgt spid="10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5"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779EB729-BE9C-425E-A3A5-C2B23735E5AB}"/>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sv-SE" sz="4000" dirty="0">
                <a:solidFill>
                  <a:srgbClr val="FFFFFF"/>
                </a:solidFill>
              </a:rPr>
              <a:t>ZOOM OUT</a:t>
            </a:r>
            <a:endParaRPr lang="en-US" sz="4000" dirty="0">
              <a:solidFill>
                <a:srgbClr val="FFFFFF"/>
              </a:solidFill>
            </a:endParaRPr>
          </a:p>
        </p:txBody>
      </p:sp>
      <p:pic>
        <p:nvPicPr>
          <p:cNvPr id="5" name="Content Placeholder 4">
            <a:extLst>
              <a:ext uri="{FF2B5EF4-FFF2-40B4-BE49-F238E27FC236}">
                <a16:creationId xmlns:a16="http://schemas.microsoft.com/office/drawing/2014/main" id="{66746248-B20B-49A4-AA0A-A7BDAA4104DD}"/>
              </a:ext>
            </a:extLst>
          </p:cNvPr>
          <p:cNvPicPr>
            <a:picLocks noGrp="1" noChangeAspect="1"/>
          </p:cNvPicPr>
          <p:nvPr>
            <p:ph idx="1"/>
          </p:nvPr>
        </p:nvPicPr>
        <p:blipFill>
          <a:blip r:embed="rId2">
            <a:lum bright="70000" contrast="-70000"/>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887026" y="634103"/>
            <a:ext cx="870654" cy="870654"/>
          </a:xfrm>
          <a:prstGeom prst="rect">
            <a:avLst/>
          </a:prstGeom>
        </p:spPr>
      </p:pic>
      <p:pic>
        <p:nvPicPr>
          <p:cNvPr id="13" name="Picture 2">
            <a:extLst>
              <a:ext uri="{FF2B5EF4-FFF2-40B4-BE49-F238E27FC236}">
                <a16:creationId xmlns:a16="http://schemas.microsoft.com/office/drawing/2014/main" id="{AB2B7356-F43B-4E29-A6B7-BFD03815BA8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48248" y="6039365"/>
            <a:ext cx="770233" cy="770233"/>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a:extLst>
              <a:ext uri="{FF2B5EF4-FFF2-40B4-BE49-F238E27FC236}">
                <a16:creationId xmlns:a16="http://schemas.microsoft.com/office/drawing/2014/main" id="{FAE49D96-8765-424A-89A1-2BABA631F1A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31206" y="6011505"/>
            <a:ext cx="770233" cy="77023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F9C6E28A-D9B9-4DCF-8783-6F405457E24F}"/>
              </a:ext>
            </a:extLst>
          </p:cNvPr>
          <p:cNvSpPr/>
          <p:nvPr/>
        </p:nvSpPr>
        <p:spPr>
          <a:xfrm>
            <a:off x="7327032" y="5962816"/>
            <a:ext cx="4332224" cy="923330"/>
          </a:xfrm>
          <a:prstGeom prst="rect">
            <a:avLst/>
          </a:prstGeom>
        </p:spPr>
        <p:txBody>
          <a:bodyPr wrap="square">
            <a:spAutoFit/>
          </a:bodyPr>
          <a:lstStyle/>
          <a:p>
            <a:r>
              <a:rPr lang="sv-SE" b="1" dirty="0"/>
              <a:t>Geometry</a:t>
            </a:r>
            <a:r>
              <a:rPr lang="sv-SE" dirty="0"/>
              <a:t> focuses on the detailed forms or structures properties, e.g, surface area, volume, and more.</a:t>
            </a:r>
          </a:p>
        </p:txBody>
      </p:sp>
      <p:pic>
        <p:nvPicPr>
          <p:cNvPr id="7" name="Picture 6" descr="Icon&#10;&#10;Description automatically generated">
            <a:extLst>
              <a:ext uri="{FF2B5EF4-FFF2-40B4-BE49-F238E27FC236}">
                <a16:creationId xmlns:a16="http://schemas.microsoft.com/office/drawing/2014/main" id="{F8FB4CC6-06AC-4EB7-8886-39D447FA049E}"/>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6278524" y="6069993"/>
            <a:ext cx="671423" cy="739605"/>
          </a:xfrm>
          <a:prstGeom prst="rect">
            <a:avLst/>
          </a:prstGeom>
        </p:spPr>
      </p:pic>
      <p:pic>
        <p:nvPicPr>
          <p:cNvPr id="19" name="Content Placeholder 4">
            <a:extLst>
              <a:ext uri="{FF2B5EF4-FFF2-40B4-BE49-F238E27FC236}">
                <a16:creationId xmlns:a16="http://schemas.microsoft.com/office/drawing/2014/main" id="{43C07A75-7D19-442E-BAD7-D7DB97E4EFAF}"/>
              </a:ext>
            </a:extLst>
          </p:cNvPr>
          <p:cNvPicPr>
            <a:picLocks noChangeAspect="1"/>
          </p:cNvPicPr>
          <p:nvPr/>
        </p:nvPicPr>
        <p:blipFill>
          <a:blip r:embed="rId2">
            <a:duotone>
              <a:schemeClr val="accent2">
                <a:shade val="45000"/>
                <a:satMod val="135000"/>
              </a:schemeClr>
              <a:prstClr val="white"/>
            </a:duotone>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5108372" y="3575845"/>
            <a:ext cx="870654" cy="870654"/>
          </a:xfrm>
          <a:prstGeom prst="rect">
            <a:avLst/>
          </a:prstGeom>
        </p:spPr>
      </p:pic>
      <p:sp>
        <p:nvSpPr>
          <p:cNvPr id="20" name="Rectangle 19">
            <a:extLst>
              <a:ext uri="{FF2B5EF4-FFF2-40B4-BE49-F238E27FC236}">
                <a16:creationId xmlns:a16="http://schemas.microsoft.com/office/drawing/2014/main" id="{8F7BB583-6E51-4C4E-AD6B-A87BA3223568}"/>
              </a:ext>
            </a:extLst>
          </p:cNvPr>
          <p:cNvSpPr/>
          <p:nvPr/>
        </p:nvSpPr>
        <p:spPr>
          <a:xfrm>
            <a:off x="6273287" y="3646565"/>
            <a:ext cx="5238750" cy="646331"/>
          </a:xfrm>
          <a:prstGeom prst="rect">
            <a:avLst/>
          </a:prstGeom>
        </p:spPr>
        <p:txBody>
          <a:bodyPr wrap="square">
            <a:spAutoFit/>
          </a:bodyPr>
          <a:lstStyle/>
          <a:p>
            <a:r>
              <a:rPr lang="en-US" b="1" dirty="0"/>
              <a:t>Topology</a:t>
            </a:r>
            <a:r>
              <a:rPr lang="en-US" dirty="0"/>
              <a:t> only has global structure, and studies more general properties, </a:t>
            </a:r>
            <a:r>
              <a:rPr lang="en-US" dirty="0" err="1"/>
              <a:t>e.g</a:t>
            </a:r>
            <a:r>
              <a:rPr lang="en-US" dirty="0"/>
              <a:t>, connectivity and more.</a:t>
            </a:r>
          </a:p>
        </p:txBody>
      </p:sp>
      <p:sp>
        <p:nvSpPr>
          <p:cNvPr id="8" name="Arrow: Up 7">
            <a:extLst>
              <a:ext uri="{FF2B5EF4-FFF2-40B4-BE49-F238E27FC236}">
                <a16:creationId xmlns:a16="http://schemas.microsoft.com/office/drawing/2014/main" id="{CB9F9763-CAF4-49EB-A31D-2E740641E6DB}"/>
              </a:ext>
            </a:extLst>
          </p:cNvPr>
          <p:cNvSpPr/>
          <p:nvPr/>
        </p:nvSpPr>
        <p:spPr>
          <a:xfrm>
            <a:off x="5194947" y="5692745"/>
            <a:ext cx="651873" cy="321825"/>
          </a:xfrm>
          <a:prstGeom prst="upArrow">
            <a:avLst/>
          </a:prstGeom>
          <a:no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6" name="Rectangle 25">
            <a:extLst>
              <a:ext uri="{FF2B5EF4-FFF2-40B4-BE49-F238E27FC236}">
                <a16:creationId xmlns:a16="http://schemas.microsoft.com/office/drawing/2014/main" id="{83DDB169-4BA3-4EBE-BD78-64E0565BDC32}"/>
              </a:ext>
            </a:extLst>
          </p:cNvPr>
          <p:cNvSpPr/>
          <p:nvPr/>
        </p:nvSpPr>
        <p:spPr>
          <a:xfrm>
            <a:off x="6359501" y="4804055"/>
            <a:ext cx="5736421" cy="923330"/>
          </a:xfrm>
          <a:prstGeom prst="rect">
            <a:avLst/>
          </a:prstGeom>
        </p:spPr>
        <p:txBody>
          <a:bodyPr wrap="square">
            <a:spAutoFit/>
          </a:bodyPr>
          <a:lstStyle/>
          <a:p>
            <a:r>
              <a:rPr lang="en-US" dirty="0"/>
              <a:t>continuous deformations, such as stretching, twisting, crumpling, and bending; that is, without closing holes, opening holes, tearing, gluing, or passing through itself.</a:t>
            </a:r>
          </a:p>
        </p:txBody>
      </p:sp>
      <p:pic>
        <p:nvPicPr>
          <p:cNvPr id="28" name="Picture 27" descr="Logo&#10;&#10;Description automatically generated">
            <a:extLst>
              <a:ext uri="{FF2B5EF4-FFF2-40B4-BE49-F238E27FC236}">
                <a16:creationId xmlns:a16="http://schemas.microsoft.com/office/drawing/2014/main" id="{70C5C8FD-B176-4A2F-B73D-DB91C8955D2C}"/>
              </a:ext>
            </a:extLst>
          </p:cNvPr>
          <p:cNvPicPr>
            <a:picLocks noChangeAspect="1"/>
          </p:cNvPicPr>
          <p:nvPr/>
        </p:nvPicPr>
        <p:blipFill>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4709559" y="4889487"/>
            <a:ext cx="834141" cy="834141"/>
          </a:xfrm>
          <a:prstGeom prst="rect">
            <a:avLst/>
          </a:prstGeom>
        </p:spPr>
      </p:pic>
      <p:pic>
        <p:nvPicPr>
          <p:cNvPr id="31" name="Picture 30" descr="Logo&#10;&#10;Description automatically generated">
            <a:extLst>
              <a:ext uri="{FF2B5EF4-FFF2-40B4-BE49-F238E27FC236}">
                <a16:creationId xmlns:a16="http://schemas.microsoft.com/office/drawing/2014/main" id="{8825F5E7-1C82-44CB-B944-C8C915D376AC}"/>
              </a:ext>
            </a:extLst>
          </p:cNvPr>
          <p:cNvPicPr>
            <a:picLocks noChangeAspect="1"/>
          </p:cNvPicPr>
          <p:nvPr/>
        </p:nvPicPr>
        <p:blipFill>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flipH="1">
            <a:off x="5607441" y="4889488"/>
            <a:ext cx="834141" cy="834141"/>
          </a:xfrm>
          <a:prstGeom prst="rect">
            <a:avLst/>
          </a:prstGeom>
        </p:spPr>
      </p:pic>
      <p:sp>
        <p:nvSpPr>
          <p:cNvPr id="32" name="Arrow: Up 31">
            <a:extLst>
              <a:ext uri="{FF2B5EF4-FFF2-40B4-BE49-F238E27FC236}">
                <a16:creationId xmlns:a16="http://schemas.microsoft.com/office/drawing/2014/main" id="{60C5532F-2A9C-4FB1-8F3E-37314F7B0EFE}"/>
              </a:ext>
            </a:extLst>
          </p:cNvPr>
          <p:cNvSpPr/>
          <p:nvPr/>
        </p:nvSpPr>
        <p:spPr>
          <a:xfrm>
            <a:off x="5217763" y="4601610"/>
            <a:ext cx="651873" cy="321825"/>
          </a:xfrm>
          <a:prstGeom prst="upArrow">
            <a:avLst/>
          </a:prstGeom>
          <a:no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33" name="Rectangle 32">
            <a:extLst>
              <a:ext uri="{FF2B5EF4-FFF2-40B4-BE49-F238E27FC236}">
                <a16:creationId xmlns:a16="http://schemas.microsoft.com/office/drawing/2014/main" id="{7BEBE64F-43B7-4648-992C-8743B2D0630E}"/>
              </a:ext>
            </a:extLst>
          </p:cNvPr>
          <p:cNvSpPr/>
          <p:nvPr/>
        </p:nvSpPr>
        <p:spPr>
          <a:xfrm>
            <a:off x="6322366" y="4405952"/>
            <a:ext cx="4260654" cy="369332"/>
          </a:xfrm>
          <a:prstGeom prst="rect">
            <a:avLst/>
          </a:prstGeom>
        </p:spPr>
        <p:txBody>
          <a:bodyPr wrap="none">
            <a:spAutoFit/>
          </a:bodyPr>
          <a:lstStyle/>
          <a:p>
            <a:r>
              <a:rPr lang="sv-SE" b="1" dirty="0"/>
              <a:t>Homeomorphism</a:t>
            </a:r>
            <a:r>
              <a:rPr lang="sv-SE" dirty="0"/>
              <a:t> / </a:t>
            </a:r>
            <a:r>
              <a:rPr lang="sv-SE" b="1" dirty="0"/>
              <a:t>Homotopy equivalence</a:t>
            </a:r>
          </a:p>
        </p:txBody>
      </p:sp>
      <p:sp>
        <p:nvSpPr>
          <p:cNvPr id="34" name="Oval 33">
            <a:extLst>
              <a:ext uri="{FF2B5EF4-FFF2-40B4-BE49-F238E27FC236}">
                <a16:creationId xmlns:a16="http://schemas.microsoft.com/office/drawing/2014/main" id="{7E5F9A60-EBFE-40ED-81EC-8252329EE9A9}"/>
              </a:ext>
            </a:extLst>
          </p:cNvPr>
          <p:cNvSpPr/>
          <p:nvPr/>
        </p:nvSpPr>
        <p:spPr>
          <a:xfrm>
            <a:off x="5012197" y="3435195"/>
            <a:ext cx="1008250" cy="1079826"/>
          </a:xfrm>
          <a:prstGeom prst="ellipse">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39" name="Rectangle 38">
            <a:extLst>
              <a:ext uri="{FF2B5EF4-FFF2-40B4-BE49-F238E27FC236}">
                <a16:creationId xmlns:a16="http://schemas.microsoft.com/office/drawing/2014/main" id="{B1F2B91D-9827-4A5A-B879-58125E60148A}"/>
              </a:ext>
            </a:extLst>
          </p:cNvPr>
          <p:cNvSpPr/>
          <p:nvPr/>
        </p:nvSpPr>
        <p:spPr>
          <a:xfrm>
            <a:off x="6953251" y="2933680"/>
            <a:ext cx="5238750" cy="646331"/>
          </a:xfrm>
          <a:prstGeom prst="rect">
            <a:avLst/>
          </a:prstGeom>
        </p:spPr>
        <p:txBody>
          <a:bodyPr wrap="square">
            <a:spAutoFit/>
          </a:bodyPr>
          <a:lstStyle/>
          <a:p>
            <a:r>
              <a:rPr lang="en-US" b="1" dirty="0"/>
              <a:t>Concepts: </a:t>
            </a:r>
            <a:r>
              <a:rPr lang="en-US" dirty="0"/>
              <a:t>Topologies on sets, Continuous functions and homeomorphisms, Manifolds.</a:t>
            </a:r>
          </a:p>
        </p:txBody>
      </p:sp>
      <p:cxnSp>
        <p:nvCxnSpPr>
          <p:cNvPr id="49" name="Straight Arrow Connector 48">
            <a:extLst>
              <a:ext uri="{FF2B5EF4-FFF2-40B4-BE49-F238E27FC236}">
                <a16:creationId xmlns:a16="http://schemas.microsoft.com/office/drawing/2014/main" id="{10DE9DBC-663B-4792-B898-AE87E7FBE9C2}"/>
              </a:ext>
            </a:extLst>
          </p:cNvPr>
          <p:cNvCxnSpPr>
            <a:cxnSpLocks/>
            <a:stCxn id="39" idx="1"/>
            <a:endCxn id="34" idx="7"/>
          </p:cNvCxnSpPr>
          <p:nvPr/>
        </p:nvCxnSpPr>
        <p:spPr>
          <a:xfrm flipH="1">
            <a:off x="5872792" y="3256846"/>
            <a:ext cx="1080459" cy="336486"/>
          </a:xfrm>
          <a:prstGeom prst="straightConnector1">
            <a:avLst/>
          </a:prstGeom>
          <a:ln>
            <a:solidFill>
              <a:schemeClr val="tx1"/>
            </a:solidFill>
            <a:tailEnd type="oval"/>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F1DADD85-2B5B-4752-B765-1E3708A3F600}"/>
              </a:ext>
            </a:extLst>
          </p:cNvPr>
          <p:cNvSpPr/>
          <p:nvPr/>
        </p:nvSpPr>
        <p:spPr>
          <a:xfrm>
            <a:off x="6192078" y="2219879"/>
            <a:ext cx="5903844" cy="646331"/>
          </a:xfrm>
          <a:prstGeom prst="rect">
            <a:avLst/>
          </a:prstGeom>
        </p:spPr>
        <p:txBody>
          <a:bodyPr wrap="square">
            <a:spAutoFit/>
          </a:bodyPr>
          <a:lstStyle/>
          <a:p>
            <a:r>
              <a:rPr lang="en-US" b="1" dirty="0"/>
              <a:t>Topics: </a:t>
            </a:r>
            <a:r>
              <a:rPr lang="en-US" dirty="0"/>
              <a:t>General topology, Algebraic topology, Differential topology, Geometric topology, Generalizations.</a:t>
            </a:r>
          </a:p>
        </p:txBody>
      </p:sp>
      <p:cxnSp>
        <p:nvCxnSpPr>
          <p:cNvPr id="53" name="Straight Arrow Connector 52">
            <a:extLst>
              <a:ext uri="{FF2B5EF4-FFF2-40B4-BE49-F238E27FC236}">
                <a16:creationId xmlns:a16="http://schemas.microsoft.com/office/drawing/2014/main" id="{E15AB35A-E5B8-4A43-836E-D3B0BB38B796}"/>
              </a:ext>
            </a:extLst>
          </p:cNvPr>
          <p:cNvCxnSpPr>
            <a:cxnSpLocks/>
            <a:stCxn id="51" idx="1"/>
            <a:endCxn id="34" idx="0"/>
          </p:cNvCxnSpPr>
          <p:nvPr/>
        </p:nvCxnSpPr>
        <p:spPr>
          <a:xfrm flipH="1">
            <a:off x="5516322" y="2543045"/>
            <a:ext cx="675756" cy="892150"/>
          </a:xfrm>
          <a:prstGeom prst="straightConnector1">
            <a:avLst/>
          </a:prstGeom>
          <a:ln>
            <a:solidFill>
              <a:schemeClr val="tx1"/>
            </a:solidFill>
            <a:tailEnd type="oval"/>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115EC2ED-9C82-4942-BFD8-A65B9BC1209E}"/>
              </a:ext>
            </a:extLst>
          </p:cNvPr>
          <p:cNvCxnSpPr>
            <a:cxnSpLocks/>
            <a:stCxn id="20" idx="1"/>
            <a:endCxn id="34" idx="6"/>
          </p:cNvCxnSpPr>
          <p:nvPr/>
        </p:nvCxnSpPr>
        <p:spPr>
          <a:xfrm flipH="1">
            <a:off x="6020447" y="3969731"/>
            <a:ext cx="252840" cy="5377"/>
          </a:xfrm>
          <a:prstGeom prst="straightConnector1">
            <a:avLst/>
          </a:prstGeom>
          <a:ln>
            <a:solidFill>
              <a:schemeClr val="tx1"/>
            </a:solidFill>
            <a:tailEnd type="oval"/>
          </a:ln>
        </p:spPr>
        <p:style>
          <a:lnRef idx="1">
            <a:schemeClr val="accent1"/>
          </a:lnRef>
          <a:fillRef idx="0">
            <a:schemeClr val="accent1"/>
          </a:fillRef>
          <a:effectRef idx="0">
            <a:schemeClr val="accent1"/>
          </a:effectRef>
          <a:fontRef idx="minor">
            <a:schemeClr val="tx1"/>
          </a:fontRef>
        </p:style>
      </p:cxnSp>
      <p:sp>
        <p:nvSpPr>
          <p:cNvPr id="62" name="Arrow: Up 61">
            <a:extLst>
              <a:ext uri="{FF2B5EF4-FFF2-40B4-BE49-F238E27FC236}">
                <a16:creationId xmlns:a16="http://schemas.microsoft.com/office/drawing/2014/main" id="{7ED674F1-EF0D-4F81-8575-D5B3F062329B}"/>
              </a:ext>
            </a:extLst>
          </p:cNvPr>
          <p:cNvSpPr/>
          <p:nvPr/>
        </p:nvSpPr>
        <p:spPr>
          <a:xfrm>
            <a:off x="5126629" y="1977415"/>
            <a:ext cx="651873" cy="815410"/>
          </a:xfrm>
          <a:prstGeom prst="upArrow">
            <a:avLst/>
          </a:prstGeom>
          <a:noFill/>
          <a:ln w="381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63" name="Rectangle 62">
            <a:extLst>
              <a:ext uri="{FF2B5EF4-FFF2-40B4-BE49-F238E27FC236}">
                <a16:creationId xmlns:a16="http://schemas.microsoft.com/office/drawing/2014/main" id="{6D570C4B-33A0-4999-893F-19A53A378B45}"/>
              </a:ext>
            </a:extLst>
          </p:cNvPr>
          <p:cNvSpPr/>
          <p:nvPr/>
        </p:nvSpPr>
        <p:spPr>
          <a:xfrm rot="5400000">
            <a:off x="11268655" y="1182915"/>
            <a:ext cx="1364220" cy="369332"/>
          </a:xfrm>
          <a:prstGeom prst="rect">
            <a:avLst/>
          </a:prstGeom>
        </p:spPr>
        <p:txBody>
          <a:bodyPr wrap="none">
            <a:spAutoFit/>
          </a:bodyPr>
          <a:lstStyle/>
          <a:p>
            <a:r>
              <a:rPr lang="sv-SE" b="1" dirty="0"/>
              <a:t>Applications</a:t>
            </a:r>
          </a:p>
        </p:txBody>
      </p:sp>
      <p:sp>
        <p:nvSpPr>
          <p:cNvPr id="1025" name="Rectangle 1024">
            <a:extLst>
              <a:ext uri="{FF2B5EF4-FFF2-40B4-BE49-F238E27FC236}">
                <a16:creationId xmlns:a16="http://schemas.microsoft.com/office/drawing/2014/main" id="{40D1F077-A49D-43BE-AFD9-9F0C0A5226F2}"/>
              </a:ext>
            </a:extLst>
          </p:cNvPr>
          <p:cNvSpPr/>
          <p:nvPr/>
        </p:nvSpPr>
        <p:spPr>
          <a:xfrm>
            <a:off x="8668418" y="1194184"/>
            <a:ext cx="2216795" cy="646331"/>
          </a:xfrm>
          <a:prstGeom prst="rect">
            <a:avLst/>
          </a:prstGeom>
        </p:spPr>
        <p:txBody>
          <a:bodyPr wrap="square">
            <a:spAutoFit/>
          </a:bodyPr>
          <a:lstStyle/>
          <a:p>
            <a:r>
              <a:rPr lang="sv-SE" b="1" dirty="0"/>
              <a:t>Biology: </a:t>
            </a:r>
            <a:r>
              <a:rPr lang="en-US" dirty="0"/>
              <a:t>molecules and nanostructure</a:t>
            </a:r>
            <a:endParaRPr lang="sv-SE" dirty="0"/>
          </a:p>
        </p:txBody>
      </p:sp>
      <p:cxnSp>
        <p:nvCxnSpPr>
          <p:cNvPr id="1028" name="Straight Connector 1027">
            <a:extLst>
              <a:ext uri="{FF2B5EF4-FFF2-40B4-BE49-F238E27FC236}">
                <a16:creationId xmlns:a16="http://schemas.microsoft.com/office/drawing/2014/main" id="{58EC363C-8BC5-4394-AB21-EE4A2B515EE1}"/>
              </a:ext>
            </a:extLst>
          </p:cNvPr>
          <p:cNvCxnSpPr>
            <a:cxnSpLocks/>
          </p:cNvCxnSpPr>
          <p:nvPr/>
        </p:nvCxnSpPr>
        <p:spPr>
          <a:xfrm>
            <a:off x="4248248" y="2020050"/>
            <a:ext cx="7738343" cy="0"/>
          </a:xfrm>
          <a:prstGeom prst="line">
            <a:avLst/>
          </a:prstGeom>
          <a:ln>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71" name="Rectangle 70">
            <a:extLst>
              <a:ext uri="{FF2B5EF4-FFF2-40B4-BE49-F238E27FC236}">
                <a16:creationId xmlns:a16="http://schemas.microsoft.com/office/drawing/2014/main" id="{91FEBB21-DB38-48E8-9C20-ACEF7CD0A610}"/>
              </a:ext>
            </a:extLst>
          </p:cNvPr>
          <p:cNvSpPr/>
          <p:nvPr/>
        </p:nvSpPr>
        <p:spPr>
          <a:xfrm>
            <a:off x="4299873" y="1373719"/>
            <a:ext cx="1920136" cy="646331"/>
          </a:xfrm>
          <a:prstGeom prst="rect">
            <a:avLst/>
          </a:prstGeom>
        </p:spPr>
        <p:txBody>
          <a:bodyPr wrap="square">
            <a:spAutoFit/>
          </a:bodyPr>
          <a:lstStyle/>
          <a:p>
            <a:r>
              <a:rPr lang="sv-SE" b="1" dirty="0"/>
              <a:t>Computer science and network</a:t>
            </a:r>
          </a:p>
        </p:txBody>
      </p:sp>
      <p:sp>
        <p:nvSpPr>
          <p:cNvPr id="72" name="Rectangle 71">
            <a:extLst>
              <a:ext uri="{FF2B5EF4-FFF2-40B4-BE49-F238E27FC236}">
                <a16:creationId xmlns:a16="http://schemas.microsoft.com/office/drawing/2014/main" id="{23CBD5B5-8E32-4EC3-BBC0-7B5091C71572}"/>
              </a:ext>
            </a:extLst>
          </p:cNvPr>
          <p:cNvSpPr/>
          <p:nvPr/>
        </p:nvSpPr>
        <p:spPr>
          <a:xfrm>
            <a:off x="6318724" y="1399375"/>
            <a:ext cx="922797" cy="369318"/>
          </a:xfrm>
          <a:prstGeom prst="rect">
            <a:avLst/>
          </a:prstGeom>
        </p:spPr>
        <p:txBody>
          <a:bodyPr wrap="square">
            <a:spAutoFit/>
          </a:bodyPr>
          <a:lstStyle/>
          <a:p>
            <a:r>
              <a:rPr lang="sv-SE" b="1" dirty="0"/>
              <a:t>Physics</a:t>
            </a:r>
          </a:p>
        </p:txBody>
      </p:sp>
      <p:sp>
        <p:nvSpPr>
          <p:cNvPr id="73" name="Rectangle 72">
            <a:extLst>
              <a:ext uri="{FF2B5EF4-FFF2-40B4-BE49-F238E27FC236}">
                <a16:creationId xmlns:a16="http://schemas.microsoft.com/office/drawing/2014/main" id="{8DA5A8F3-1D89-480D-B2B1-C45EB97E5462}"/>
              </a:ext>
            </a:extLst>
          </p:cNvPr>
          <p:cNvSpPr/>
          <p:nvPr/>
        </p:nvSpPr>
        <p:spPr>
          <a:xfrm>
            <a:off x="7302926" y="1178152"/>
            <a:ext cx="1097528" cy="369332"/>
          </a:xfrm>
          <a:prstGeom prst="rect">
            <a:avLst/>
          </a:prstGeom>
        </p:spPr>
        <p:txBody>
          <a:bodyPr wrap="square">
            <a:spAutoFit/>
          </a:bodyPr>
          <a:lstStyle/>
          <a:p>
            <a:r>
              <a:rPr lang="sv-SE" b="1" dirty="0"/>
              <a:t>Robotics</a:t>
            </a:r>
          </a:p>
        </p:txBody>
      </p:sp>
      <p:pic>
        <p:nvPicPr>
          <p:cNvPr id="1032" name="Picture 1031" descr="Icon&#10;&#10;Description automatically generated">
            <a:extLst>
              <a:ext uri="{FF2B5EF4-FFF2-40B4-BE49-F238E27FC236}">
                <a16:creationId xmlns:a16="http://schemas.microsoft.com/office/drawing/2014/main" id="{D3F5C40D-CF2E-4D55-AFF8-F2086E88A796}"/>
              </a:ext>
            </a:extLst>
          </p:cNvPr>
          <p:cNvPicPr>
            <a:picLocks noChangeAspect="1"/>
          </p:cNvPicPr>
          <p:nvPr/>
        </p:nvPicPr>
        <p:blipFill>
          <a:blip r:embed="rId10">
            <a:extLst>
              <a:ext uri="{28A0092B-C50C-407E-A947-70E740481C1C}">
                <a14:useLocalDpi xmlns:a14="http://schemas.microsoft.com/office/drawing/2010/main" val="0"/>
              </a:ext>
              <a:ext uri="{837473B0-CC2E-450A-ABE3-18F120FF3D39}">
                <a1611:picAttrSrcUrl xmlns:a1611="http://schemas.microsoft.com/office/drawing/2016/11/main" r:id="rId11"/>
              </a:ext>
            </a:extLst>
          </a:blip>
          <a:stretch>
            <a:fillRect/>
          </a:stretch>
        </p:blipFill>
        <p:spPr>
          <a:xfrm>
            <a:off x="9552565" y="571372"/>
            <a:ext cx="645755" cy="645755"/>
          </a:xfrm>
          <a:prstGeom prst="rect">
            <a:avLst/>
          </a:prstGeom>
        </p:spPr>
      </p:pic>
      <p:pic>
        <p:nvPicPr>
          <p:cNvPr id="1034" name="Picture 1033" descr="A picture containing icon&#10;&#10;Description automatically generated">
            <a:extLst>
              <a:ext uri="{FF2B5EF4-FFF2-40B4-BE49-F238E27FC236}">
                <a16:creationId xmlns:a16="http://schemas.microsoft.com/office/drawing/2014/main" id="{389DE73A-9580-4AA2-AA51-61B2E4BF837A}"/>
              </a:ext>
            </a:extLst>
          </p:cNvPr>
          <p:cNvPicPr>
            <a:picLocks noChangeAspect="1"/>
          </p:cNvPicPr>
          <p:nvPr/>
        </p:nvPicPr>
        <p:blipFill>
          <a:blip r:embed="rId12">
            <a:extLst>
              <a:ext uri="{28A0092B-C50C-407E-A947-70E740481C1C}">
                <a14:useLocalDpi xmlns:a14="http://schemas.microsoft.com/office/drawing/2010/main" val="0"/>
              </a:ext>
              <a:ext uri="{837473B0-CC2E-450A-ABE3-18F120FF3D39}">
                <a1611:picAttrSrcUrl xmlns:a1611="http://schemas.microsoft.com/office/drawing/2016/11/main" r:id="rId13"/>
              </a:ext>
            </a:extLst>
          </a:blip>
          <a:stretch>
            <a:fillRect/>
          </a:stretch>
        </p:blipFill>
        <p:spPr>
          <a:xfrm>
            <a:off x="8818392" y="123635"/>
            <a:ext cx="674808" cy="674808"/>
          </a:xfrm>
          <a:prstGeom prst="rect">
            <a:avLst/>
          </a:prstGeom>
        </p:spPr>
      </p:pic>
      <p:pic>
        <p:nvPicPr>
          <p:cNvPr id="1036" name="Picture 1035" descr="Icon&#10;&#10;Description automatically generated">
            <a:extLst>
              <a:ext uri="{FF2B5EF4-FFF2-40B4-BE49-F238E27FC236}">
                <a16:creationId xmlns:a16="http://schemas.microsoft.com/office/drawing/2014/main" id="{F34C5325-C1FA-4839-84FE-BCD2AA06FDE8}"/>
              </a:ext>
            </a:extLst>
          </p:cNvPr>
          <p:cNvPicPr>
            <a:picLocks noChangeAspect="1"/>
          </p:cNvPicPr>
          <p:nvPr/>
        </p:nvPicPr>
        <p:blipFill>
          <a:blip r:embed="rId14">
            <a:extLst>
              <a:ext uri="{28A0092B-C50C-407E-A947-70E740481C1C}">
                <a14:useLocalDpi xmlns:a14="http://schemas.microsoft.com/office/drawing/2010/main" val="0"/>
              </a:ext>
              <a:ext uri="{837473B0-CC2E-450A-ABE3-18F120FF3D39}">
                <a1611:picAttrSrcUrl xmlns:a1611="http://schemas.microsoft.com/office/drawing/2016/11/main" r:id="rId15"/>
              </a:ext>
            </a:extLst>
          </a:blip>
          <a:stretch>
            <a:fillRect/>
          </a:stretch>
        </p:blipFill>
        <p:spPr>
          <a:xfrm>
            <a:off x="4299872" y="600020"/>
            <a:ext cx="674730" cy="674730"/>
          </a:xfrm>
          <a:prstGeom prst="rect">
            <a:avLst/>
          </a:prstGeom>
        </p:spPr>
      </p:pic>
      <p:pic>
        <p:nvPicPr>
          <p:cNvPr id="1038" name="Picture 1037" descr="A picture containing black, white, dark, night&#10;&#10;Description automatically generated">
            <a:extLst>
              <a:ext uri="{FF2B5EF4-FFF2-40B4-BE49-F238E27FC236}">
                <a16:creationId xmlns:a16="http://schemas.microsoft.com/office/drawing/2014/main" id="{C609F4DB-005B-49B9-A8E9-D301234CB814}"/>
              </a:ext>
            </a:extLst>
          </p:cNvPr>
          <p:cNvPicPr>
            <a:picLocks noChangeAspect="1"/>
          </p:cNvPicPr>
          <p:nvPr/>
        </p:nvPicPr>
        <p:blipFill>
          <a:blip r:embed="rId16">
            <a:extLst>
              <a:ext uri="{28A0092B-C50C-407E-A947-70E740481C1C}">
                <a14:useLocalDpi xmlns:a14="http://schemas.microsoft.com/office/drawing/2010/main" val="0"/>
              </a:ext>
              <a:ext uri="{837473B0-CC2E-450A-ABE3-18F120FF3D39}">
                <a1611:picAttrSrcUrl xmlns:a1611="http://schemas.microsoft.com/office/drawing/2016/11/main" r:id="rId17"/>
              </a:ext>
            </a:extLst>
          </a:blip>
          <a:stretch>
            <a:fillRect/>
          </a:stretch>
        </p:blipFill>
        <p:spPr>
          <a:xfrm>
            <a:off x="4354043" y="19598"/>
            <a:ext cx="501304" cy="501304"/>
          </a:xfrm>
          <a:prstGeom prst="rect">
            <a:avLst/>
          </a:prstGeom>
        </p:spPr>
      </p:pic>
      <p:pic>
        <p:nvPicPr>
          <p:cNvPr id="1040" name="Picture 1039">
            <a:extLst>
              <a:ext uri="{FF2B5EF4-FFF2-40B4-BE49-F238E27FC236}">
                <a16:creationId xmlns:a16="http://schemas.microsoft.com/office/drawing/2014/main" id="{08069D0C-8CE5-44DC-9AE8-E5A180E12DBA}"/>
              </a:ext>
            </a:extLst>
          </p:cNvPr>
          <p:cNvPicPr>
            <a:picLocks noChangeAspect="1"/>
          </p:cNvPicPr>
          <p:nvPr/>
        </p:nvPicPr>
        <p:blipFill>
          <a:blip r:embed="rId18">
            <a:extLst>
              <a:ext uri="{28A0092B-C50C-407E-A947-70E740481C1C}">
                <a14:useLocalDpi xmlns:a14="http://schemas.microsoft.com/office/drawing/2010/main" val="0"/>
              </a:ext>
              <a:ext uri="{837473B0-CC2E-450A-ABE3-18F120FF3D39}">
                <a1611:picAttrSrcUrl xmlns:a1611="http://schemas.microsoft.com/office/drawing/2016/11/main" r:id="rId19"/>
              </a:ext>
            </a:extLst>
          </a:blip>
          <a:stretch>
            <a:fillRect/>
          </a:stretch>
        </p:blipFill>
        <p:spPr>
          <a:xfrm>
            <a:off x="4969276" y="133600"/>
            <a:ext cx="900676" cy="900676"/>
          </a:xfrm>
          <a:prstGeom prst="rect">
            <a:avLst/>
          </a:prstGeom>
        </p:spPr>
      </p:pic>
      <p:pic>
        <p:nvPicPr>
          <p:cNvPr id="1042" name="Picture 1041">
            <a:extLst>
              <a:ext uri="{FF2B5EF4-FFF2-40B4-BE49-F238E27FC236}">
                <a16:creationId xmlns:a16="http://schemas.microsoft.com/office/drawing/2014/main" id="{FA2578A4-2097-405F-9A90-CF99E969AC38}"/>
              </a:ext>
            </a:extLst>
          </p:cNvPr>
          <p:cNvPicPr>
            <a:picLocks noChangeAspect="1"/>
          </p:cNvPicPr>
          <p:nvPr/>
        </p:nvPicPr>
        <p:blipFill>
          <a:blip r:embed="rId20">
            <a:extLst>
              <a:ext uri="{28A0092B-C50C-407E-A947-70E740481C1C}">
                <a14:useLocalDpi xmlns:a14="http://schemas.microsoft.com/office/drawing/2010/main" val="0"/>
              </a:ext>
              <a:ext uri="{837473B0-CC2E-450A-ABE3-18F120FF3D39}">
                <a1611:picAttrSrcUrl xmlns:a1611="http://schemas.microsoft.com/office/drawing/2016/11/main" r:id="rId21"/>
              </a:ext>
            </a:extLst>
          </a:blip>
          <a:stretch>
            <a:fillRect/>
          </a:stretch>
        </p:blipFill>
        <p:spPr>
          <a:xfrm>
            <a:off x="6241361" y="281777"/>
            <a:ext cx="942402" cy="1028457"/>
          </a:xfrm>
          <a:prstGeom prst="rect">
            <a:avLst/>
          </a:prstGeom>
        </p:spPr>
      </p:pic>
      <p:pic>
        <p:nvPicPr>
          <p:cNvPr id="1044" name="Picture 1043">
            <a:extLst>
              <a:ext uri="{FF2B5EF4-FFF2-40B4-BE49-F238E27FC236}">
                <a16:creationId xmlns:a16="http://schemas.microsoft.com/office/drawing/2014/main" id="{B16C2935-8E12-465B-B9F2-D246C3C28948}"/>
              </a:ext>
            </a:extLst>
          </p:cNvPr>
          <p:cNvPicPr>
            <a:picLocks noChangeAspect="1"/>
          </p:cNvPicPr>
          <p:nvPr/>
        </p:nvPicPr>
        <p:blipFill>
          <a:blip r:embed="rId22">
            <a:extLst>
              <a:ext uri="{28A0092B-C50C-407E-A947-70E740481C1C}">
                <a14:useLocalDpi xmlns:a14="http://schemas.microsoft.com/office/drawing/2010/main" val="0"/>
              </a:ext>
              <a:ext uri="{837473B0-CC2E-450A-ABE3-18F120FF3D39}">
                <a1611:picAttrSrcUrl xmlns:a1611="http://schemas.microsoft.com/office/drawing/2016/11/main" r:id="rId23"/>
              </a:ext>
            </a:extLst>
          </a:blip>
          <a:stretch>
            <a:fillRect/>
          </a:stretch>
        </p:blipFill>
        <p:spPr>
          <a:xfrm>
            <a:off x="7391691" y="427708"/>
            <a:ext cx="730330" cy="730330"/>
          </a:xfrm>
          <a:prstGeom prst="rect">
            <a:avLst/>
          </a:prstGeom>
        </p:spPr>
      </p:pic>
    </p:spTree>
    <p:extLst>
      <p:ext uri="{BB962C8B-B14F-4D97-AF65-F5344CB8AC3E}">
        <p14:creationId xmlns:p14="http://schemas.microsoft.com/office/powerpoint/2010/main" val="42757152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779EB729-BE9C-425E-A3A5-C2B23735E5AB}"/>
              </a:ext>
            </a:extLst>
          </p:cNvPr>
          <p:cNvSpPr>
            <a:spLocks noGrp="1"/>
          </p:cNvSpPr>
          <p:nvPr>
            <p:ph type="title"/>
          </p:nvPr>
        </p:nvSpPr>
        <p:spPr>
          <a:xfrm>
            <a:off x="239449" y="2767106"/>
            <a:ext cx="3301420" cy="3071906"/>
          </a:xfrm>
        </p:spPr>
        <p:txBody>
          <a:bodyPr vert="horz" lIns="91440" tIns="45720" rIns="91440" bIns="45720" rtlCol="0" anchor="t">
            <a:normAutofit/>
          </a:bodyPr>
          <a:lstStyle/>
          <a:p>
            <a:r>
              <a:rPr lang="sv-SE" sz="4000" dirty="0">
                <a:solidFill>
                  <a:srgbClr val="FFFFFF"/>
                </a:solidFill>
              </a:rPr>
              <a:t>COMPARE EVERYWHERE?</a:t>
            </a:r>
            <a:endParaRPr lang="en-US" sz="4000" dirty="0">
              <a:solidFill>
                <a:srgbClr val="FFFFFF"/>
              </a:solidFill>
            </a:endParaRPr>
          </a:p>
        </p:txBody>
      </p:sp>
      <p:sp>
        <p:nvSpPr>
          <p:cNvPr id="3" name="Rectangle 2">
            <a:extLst>
              <a:ext uri="{FF2B5EF4-FFF2-40B4-BE49-F238E27FC236}">
                <a16:creationId xmlns:a16="http://schemas.microsoft.com/office/drawing/2014/main" id="{0719BC36-AB2D-47A9-9E31-40E5E27284BC}"/>
              </a:ext>
            </a:extLst>
          </p:cNvPr>
          <p:cNvSpPr/>
          <p:nvPr/>
        </p:nvSpPr>
        <p:spPr>
          <a:xfrm>
            <a:off x="4188462" y="174963"/>
            <a:ext cx="6098537" cy="2031325"/>
          </a:xfrm>
          <a:prstGeom prst="rect">
            <a:avLst/>
          </a:prstGeom>
        </p:spPr>
        <p:txBody>
          <a:bodyPr wrap="square">
            <a:spAutoFit/>
          </a:bodyPr>
          <a:lstStyle/>
          <a:p>
            <a:r>
              <a:rPr lang="en-US" b="1" i="0" dirty="0">
                <a:solidFill>
                  <a:srgbClr val="202122"/>
                </a:solidFill>
                <a:effectLst/>
                <a:latin typeface="Arial" panose="020B0604020202020204" pitchFamily="34" charset="0"/>
                <a:hlinkClick r:id="rId2"/>
              </a:rPr>
              <a:t>Comparative literature</a:t>
            </a:r>
            <a:r>
              <a:rPr lang="en-US" b="0" i="0" dirty="0">
                <a:solidFill>
                  <a:srgbClr val="202122"/>
                </a:solidFill>
                <a:effectLst/>
                <a:latin typeface="Arial" panose="020B0604020202020204" pitchFamily="34" charset="0"/>
                <a:hlinkClick r:id="rId2"/>
              </a:rPr>
              <a:t> </a:t>
            </a:r>
            <a:r>
              <a:rPr lang="en-US" b="0" i="0" dirty="0">
                <a:solidFill>
                  <a:srgbClr val="202122"/>
                </a:solidFill>
                <a:effectLst/>
                <a:latin typeface="Arial" panose="020B0604020202020204" pitchFamily="34" charset="0"/>
              </a:rPr>
              <a:t>is an academic field dealing with the study of </a:t>
            </a:r>
            <a:r>
              <a:rPr lang="en-US" b="0" i="0" u="none" strike="noStrike" dirty="0">
                <a:solidFill>
                  <a:srgbClr val="0645AD"/>
                </a:solidFill>
                <a:effectLst/>
                <a:latin typeface="Arial" panose="020B0604020202020204" pitchFamily="34" charset="0"/>
                <a:hlinkClick r:id="rId3" tooltip="Literature"/>
              </a:rPr>
              <a:t>literature</a:t>
            </a:r>
            <a:r>
              <a:rPr lang="en-US" b="0" i="0" dirty="0">
                <a:solidFill>
                  <a:srgbClr val="202122"/>
                </a:solidFill>
                <a:effectLst/>
                <a:latin typeface="Arial" panose="020B0604020202020204" pitchFamily="34" charset="0"/>
              </a:rPr>
              <a:t> and cultural expression across </a:t>
            </a:r>
            <a:r>
              <a:rPr lang="en-US" b="0" i="0" u="none" strike="noStrike" dirty="0">
                <a:solidFill>
                  <a:srgbClr val="0645AD"/>
                </a:solidFill>
                <a:effectLst/>
                <a:latin typeface="Arial" panose="020B0604020202020204" pitchFamily="34" charset="0"/>
                <a:hlinkClick r:id="rId4" tooltip="Language"/>
              </a:rPr>
              <a:t>linguistic</a:t>
            </a:r>
            <a:r>
              <a:rPr lang="en-US" b="0" i="0" dirty="0">
                <a:solidFill>
                  <a:srgbClr val="202122"/>
                </a:solidFill>
                <a:effectLst/>
                <a:latin typeface="Arial" panose="020B0604020202020204" pitchFamily="34" charset="0"/>
              </a:rPr>
              <a:t>, </a:t>
            </a:r>
            <a:r>
              <a:rPr lang="en-US" b="0" i="0" u="none" strike="noStrike" dirty="0">
                <a:solidFill>
                  <a:srgbClr val="0645AD"/>
                </a:solidFill>
                <a:effectLst/>
                <a:latin typeface="Arial" panose="020B0604020202020204" pitchFamily="34" charset="0"/>
                <a:hlinkClick r:id="rId5" tooltip="Nation"/>
              </a:rPr>
              <a:t>national</a:t>
            </a:r>
            <a:r>
              <a:rPr lang="en-US" b="0" i="0" dirty="0">
                <a:solidFill>
                  <a:srgbClr val="202122"/>
                </a:solidFill>
                <a:effectLst/>
                <a:latin typeface="Arial" panose="020B0604020202020204" pitchFamily="34" charset="0"/>
              </a:rPr>
              <a:t>, geographic, and </a:t>
            </a:r>
            <a:r>
              <a:rPr lang="en-US" b="0" i="0" u="none" strike="noStrike" dirty="0">
                <a:solidFill>
                  <a:srgbClr val="0645AD"/>
                </a:solidFill>
                <a:effectLst/>
                <a:latin typeface="Arial" panose="020B0604020202020204" pitchFamily="34" charset="0"/>
                <a:hlinkClick r:id="rId6" tooltip="Discipline"/>
              </a:rPr>
              <a:t>disciplinary</a:t>
            </a:r>
            <a:r>
              <a:rPr lang="en-US" b="0" i="0" dirty="0">
                <a:solidFill>
                  <a:srgbClr val="202122"/>
                </a:solidFill>
                <a:effectLst/>
                <a:latin typeface="Arial" panose="020B0604020202020204" pitchFamily="34" charset="0"/>
              </a:rPr>
              <a:t> boundaries. Comparative literature "performs a role similar to that of the study of </a:t>
            </a:r>
            <a:r>
              <a:rPr lang="en-US" b="0" i="0" u="none" strike="noStrike" dirty="0">
                <a:solidFill>
                  <a:srgbClr val="0645AD"/>
                </a:solidFill>
                <a:effectLst/>
                <a:latin typeface="Arial" panose="020B0604020202020204" pitchFamily="34" charset="0"/>
                <a:hlinkClick r:id="rId7"/>
              </a:rPr>
              <a:t>international relations</a:t>
            </a:r>
            <a:r>
              <a:rPr lang="en-US" b="0" i="0" dirty="0">
                <a:solidFill>
                  <a:srgbClr val="202122"/>
                </a:solidFill>
                <a:effectLst/>
                <a:latin typeface="Arial" panose="020B0604020202020204" pitchFamily="34" charset="0"/>
              </a:rPr>
              <a:t>, but works with languages and artistic traditions, so as to understand cultures 'from the inside'"</a:t>
            </a:r>
            <a:endParaRPr lang="sv-SE" dirty="0"/>
          </a:p>
        </p:txBody>
      </p:sp>
      <p:pic>
        <p:nvPicPr>
          <p:cNvPr id="7" name="Graphic 6">
            <a:extLst>
              <a:ext uri="{FF2B5EF4-FFF2-40B4-BE49-F238E27FC236}">
                <a16:creationId xmlns:a16="http://schemas.microsoft.com/office/drawing/2014/main" id="{E7B322DA-441E-4771-88C8-0BEC9F4DB8A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 uri="{837473B0-CC2E-450A-ABE3-18F120FF3D39}">
                <a1611:picAttrSrcUrl xmlns:a1611="http://schemas.microsoft.com/office/drawing/2016/11/main" r:id="rId10"/>
              </a:ext>
            </a:extLst>
          </a:blip>
          <a:stretch>
            <a:fillRect/>
          </a:stretch>
        </p:blipFill>
        <p:spPr>
          <a:xfrm>
            <a:off x="10331621" y="174963"/>
            <a:ext cx="812629" cy="812629"/>
          </a:xfrm>
          <a:prstGeom prst="rect">
            <a:avLst/>
          </a:prstGeom>
        </p:spPr>
      </p:pic>
      <p:pic>
        <p:nvPicPr>
          <p:cNvPr id="1026" name="Picture 2">
            <a:extLst>
              <a:ext uri="{FF2B5EF4-FFF2-40B4-BE49-F238E27FC236}">
                <a16:creationId xmlns:a16="http://schemas.microsoft.com/office/drawing/2014/main" id="{63E7E2E2-C271-4A74-89DC-9733510ACD83}"/>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186324" y="2206288"/>
            <a:ext cx="2095500" cy="31242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5CD82B4F-602D-4D22-8B8C-24E15596A61A}"/>
              </a:ext>
            </a:extLst>
          </p:cNvPr>
          <p:cNvSpPr/>
          <p:nvPr/>
        </p:nvSpPr>
        <p:spPr>
          <a:xfrm>
            <a:off x="6417514" y="2767106"/>
            <a:ext cx="5638796" cy="1477328"/>
          </a:xfrm>
          <a:prstGeom prst="rect">
            <a:avLst/>
          </a:prstGeom>
        </p:spPr>
        <p:txBody>
          <a:bodyPr wrap="square">
            <a:spAutoFit/>
          </a:bodyPr>
          <a:lstStyle/>
          <a:p>
            <a:r>
              <a:rPr lang="en-US" dirty="0">
                <a:solidFill>
                  <a:srgbClr val="202122"/>
                </a:solidFill>
                <a:effectLst/>
                <a:latin typeface="Arial" panose="020B0604020202020204" pitchFamily="34" charset="0"/>
              </a:rPr>
              <a:t>In the </a:t>
            </a:r>
            <a:r>
              <a:rPr lang="en-US" b="1" i="1" dirty="0" err="1">
                <a:solidFill>
                  <a:srgbClr val="202122"/>
                </a:solidFill>
                <a:effectLst/>
                <a:latin typeface="Arial" panose="020B0604020202020204" pitchFamily="34" charset="0"/>
              </a:rPr>
              <a:t>The</a:t>
            </a:r>
            <a:r>
              <a:rPr lang="en-US" b="1" i="1" dirty="0">
                <a:solidFill>
                  <a:srgbClr val="202122"/>
                </a:solidFill>
                <a:effectLst/>
                <a:latin typeface="Arial" panose="020B0604020202020204" pitchFamily="34" charset="0"/>
              </a:rPr>
              <a:t> Count of Monte Cristo</a:t>
            </a:r>
            <a:r>
              <a:rPr lang="en-US" b="0" i="0" dirty="0">
                <a:solidFill>
                  <a:srgbClr val="202122"/>
                </a:solidFill>
                <a:effectLst/>
                <a:latin typeface="Arial" panose="020B0604020202020204" pitchFamily="34" charset="0"/>
              </a:rPr>
              <a:t> (</a:t>
            </a:r>
            <a:r>
              <a:rPr lang="en-US" b="0" i="0" u="none" strike="noStrike" dirty="0">
                <a:solidFill>
                  <a:srgbClr val="0645AD"/>
                </a:solidFill>
                <a:effectLst/>
                <a:latin typeface="Arial" panose="020B0604020202020204" pitchFamily="34" charset="0"/>
                <a:hlinkClick r:id="rId12" tooltip="French language"/>
              </a:rPr>
              <a:t>French</a:t>
            </a:r>
            <a:r>
              <a:rPr lang="en-US" b="0" i="0" dirty="0">
                <a:solidFill>
                  <a:srgbClr val="202122"/>
                </a:solidFill>
                <a:effectLst/>
                <a:latin typeface="Arial" panose="020B0604020202020204" pitchFamily="34" charset="0"/>
              </a:rPr>
              <a:t>: </a:t>
            </a:r>
            <a:r>
              <a:rPr lang="en-US" b="0" i="1" dirty="0">
                <a:solidFill>
                  <a:srgbClr val="202122"/>
                </a:solidFill>
                <a:effectLst/>
                <a:latin typeface="Arial" panose="020B0604020202020204" pitchFamily="34" charset="0"/>
              </a:rPr>
              <a:t>Le Comte de Monte-Cristo</a:t>
            </a:r>
            <a:r>
              <a:rPr lang="en-US" b="0" i="0" dirty="0">
                <a:solidFill>
                  <a:srgbClr val="202122"/>
                </a:solidFill>
                <a:effectLst/>
                <a:latin typeface="Arial" panose="020B0604020202020204" pitchFamily="34" charset="0"/>
              </a:rPr>
              <a:t>) an </a:t>
            </a:r>
            <a:r>
              <a:rPr lang="en-US" b="0" i="0" u="none" strike="noStrike" dirty="0">
                <a:solidFill>
                  <a:srgbClr val="0645AD"/>
                </a:solidFill>
                <a:effectLst/>
                <a:latin typeface="Arial" panose="020B0604020202020204" pitchFamily="34" charset="0"/>
                <a:hlinkClick r:id="rId13" tooltip="Bourbon Restoration in France"/>
              </a:rPr>
              <a:t>adventure novel</a:t>
            </a:r>
            <a:r>
              <a:rPr lang="en-US" b="0" i="0" dirty="0">
                <a:solidFill>
                  <a:srgbClr val="202122"/>
                </a:solidFill>
                <a:effectLst/>
                <a:latin typeface="Arial" panose="020B0604020202020204" pitchFamily="34" charset="0"/>
              </a:rPr>
              <a:t> written by French author </a:t>
            </a:r>
            <a:r>
              <a:rPr lang="en-US" b="0" i="0" u="none" strike="noStrike" dirty="0">
                <a:solidFill>
                  <a:srgbClr val="0645AD"/>
                </a:solidFill>
                <a:effectLst/>
                <a:latin typeface="Arial" panose="020B0604020202020204" pitchFamily="34" charset="0"/>
                <a:hlinkClick r:id="rId14" tooltip="Ghostwriter"/>
              </a:rPr>
              <a:t>Alexandre Dumas</a:t>
            </a:r>
            <a:r>
              <a:rPr lang="en-US" b="0" i="0" dirty="0">
                <a:solidFill>
                  <a:srgbClr val="202122"/>
                </a:solidFill>
                <a:effectLst/>
                <a:latin typeface="Arial" panose="020B0604020202020204" pitchFamily="34" charset="0"/>
              </a:rPr>
              <a:t> (</a:t>
            </a:r>
            <a:r>
              <a:rPr lang="en-US" b="0" i="1" dirty="0" err="1">
                <a:solidFill>
                  <a:srgbClr val="202122"/>
                </a:solidFill>
                <a:effectLst/>
                <a:latin typeface="Arial" panose="020B0604020202020204" pitchFamily="34" charset="0"/>
              </a:rPr>
              <a:t>père</a:t>
            </a:r>
            <a:r>
              <a:rPr lang="en-US" b="0" i="0" dirty="0">
                <a:solidFill>
                  <a:srgbClr val="202122"/>
                </a:solidFill>
                <a:effectLst/>
                <a:latin typeface="Arial" panose="020B0604020202020204" pitchFamily="34" charset="0"/>
              </a:rPr>
              <a:t>) completed in 1844, how to think </a:t>
            </a:r>
            <a:r>
              <a:rPr lang="en-US" dirty="0">
                <a:solidFill>
                  <a:srgbClr val="202122"/>
                </a:solidFill>
                <a:latin typeface="Arial" panose="020B0604020202020204" pitchFamily="34" charset="0"/>
              </a:rPr>
              <a:t>Edmond </a:t>
            </a:r>
            <a:r>
              <a:rPr lang="en-US" dirty="0" err="1">
                <a:solidFill>
                  <a:srgbClr val="202122"/>
                </a:solidFill>
                <a:latin typeface="Arial" panose="020B0604020202020204" pitchFamily="34" charset="0"/>
              </a:rPr>
              <a:t>Dantès</a:t>
            </a:r>
            <a:r>
              <a:rPr lang="en-US" dirty="0">
                <a:solidFill>
                  <a:srgbClr val="202122"/>
                </a:solidFill>
                <a:latin typeface="Arial" panose="020B0604020202020204" pitchFamily="34" charset="0"/>
              </a:rPr>
              <a:t> felt very regretful to his revenge in the end of the book?</a:t>
            </a:r>
            <a:endParaRPr lang="sv-SE" dirty="0"/>
          </a:p>
        </p:txBody>
      </p:sp>
      <p:sp>
        <p:nvSpPr>
          <p:cNvPr id="4" name="TextBox 3">
            <a:extLst>
              <a:ext uri="{FF2B5EF4-FFF2-40B4-BE49-F238E27FC236}">
                <a16:creationId xmlns:a16="http://schemas.microsoft.com/office/drawing/2014/main" id="{41E6F420-35FF-4864-9E42-DF27F52AF0F6}"/>
              </a:ext>
            </a:extLst>
          </p:cNvPr>
          <p:cNvSpPr txBox="1"/>
          <p:nvPr/>
        </p:nvSpPr>
        <p:spPr>
          <a:xfrm>
            <a:off x="8490101" y="5066416"/>
            <a:ext cx="3041858" cy="1200329"/>
          </a:xfrm>
          <a:prstGeom prst="rect">
            <a:avLst/>
          </a:prstGeom>
          <a:noFill/>
        </p:spPr>
        <p:txBody>
          <a:bodyPr wrap="none" rtlCol="0">
            <a:spAutoFit/>
          </a:bodyPr>
          <a:lstStyle/>
          <a:p>
            <a:r>
              <a:rPr lang="sv-SE" dirty="0"/>
              <a:t>Poem: </a:t>
            </a:r>
            <a:r>
              <a:rPr lang="sv-SE" b="1" dirty="0"/>
              <a:t>Bullet (Sanders Wang)</a:t>
            </a:r>
          </a:p>
          <a:p>
            <a:r>
              <a:rPr lang="sv-SE" dirty="0"/>
              <a:t>Bullet hit Bird</a:t>
            </a:r>
          </a:p>
          <a:p>
            <a:r>
              <a:rPr lang="sv-SE" dirty="0"/>
              <a:t>Bird cries, for he could not fly</a:t>
            </a:r>
          </a:p>
          <a:p>
            <a:r>
              <a:rPr lang="sv-SE" dirty="0"/>
              <a:t>Bullet also, for he could not fly</a:t>
            </a:r>
          </a:p>
        </p:txBody>
      </p:sp>
      <p:pic>
        <p:nvPicPr>
          <p:cNvPr id="8" name="Picture 7">
            <a:extLst>
              <a:ext uri="{FF2B5EF4-FFF2-40B4-BE49-F238E27FC236}">
                <a16:creationId xmlns:a16="http://schemas.microsoft.com/office/drawing/2014/main" id="{CB23498D-E4D1-48F8-93B3-4B5C01042E88}"/>
              </a:ext>
            </a:extLst>
          </p:cNvPr>
          <p:cNvPicPr>
            <a:picLocks noChangeAspect="1"/>
          </p:cNvPicPr>
          <p:nvPr/>
        </p:nvPicPr>
        <p:blipFill>
          <a:blip r:embed="rId15">
            <a:extLst>
              <a:ext uri="{28A0092B-C50C-407E-A947-70E740481C1C}">
                <a14:useLocalDpi xmlns:a14="http://schemas.microsoft.com/office/drawing/2010/main" val="0"/>
              </a:ext>
              <a:ext uri="{837473B0-CC2E-450A-ABE3-18F120FF3D39}">
                <a1611:picAttrSrcUrl xmlns:a1611="http://schemas.microsoft.com/office/drawing/2016/11/main" r:id="rId16"/>
              </a:ext>
            </a:extLst>
          </a:blip>
          <a:stretch>
            <a:fillRect/>
          </a:stretch>
        </p:blipFill>
        <p:spPr>
          <a:xfrm>
            <a:off x="8156265" y="4399725"/>
            <a:ext cx="501960" cy="573669"/>
          </a:xfrm>
          <a:prstGeom prst="rect">
            <a:avLst/>
          </a:prstGeom>
        </p:spPr>
      </p:pic>
      <p:sp>
        <p:nvSpPr>
          <p:cNvPr id="17" name="TextBox 16">
            <a:extLst>
              <a:ext uri="{FF2B5EF4-FFF2-40B4-BE49-F238E27FC236}">
                <a16:creationId xmlns:a16="http://schemas.microsoft.com/office/drawing/2014/main" id="{51F7B253-96BA-4A3D-AF71-287AC69296A5}"/>
              </a:ext>
            </a:extLst>
          </p:cNvPr>
          <p:cNvSpPr txBox="1"/>
          <p:nvPr/>
        </p:nvSpPr>
        <p:spPr>
          <a:xfrm>
            <a:off x="4196359" y="5737792"/>
            <a:ext cx="4075988" cy="369332"/>
          </a:xfrm>
          <a:prstGeom prst="rect">
            <a:avLst/>
          </a:prstGeom>
          <a:noFill/>
        </p:spPr>
        <p:txBody>
          <a:bodyPr wrap="none" rtlCol="0">
            <a:spAutoFit/>
          </a:bodyPr>
          <a:lstStyle/>
          <a:p>
            <a:r>
              <a:rPr lang="sv-SE" b="1" dirty="0"/>
              <a:t>COULD YOU FIND ANYTHING COMMON?</a:t>
            </a:r>
          </a:p>
        </p:txBody>
      </p:sp>
      <p:pic>
        <p:nvPicPr>
          <p:cNvPr id="20" name="Picture 19" descr="Icon&#10;&#10;Description automatically generated">
            <a:extLst>
              <a:ext uri="{FF2B5EF4-FFF2-40B4-BE49-F238E27FC236}">
                <a16:creationId xmlns:a16="http://schemas.microsoft.com/office/drawing/2014/main" id="{44C114BC-E647-4644-A5B1-E7167F8968D5}"/>
              </a:ext>
            </a:extLst>
          </p:cNvPr>
          <p:cNvPicPr>
            <a:picLocks noChangeAspect="1"/>
          </p:cNvPicPr>
          <p:nvPr/>
        </p:nvPicPr>
        <p:blipFill>
          <a:blip r:embed="rId17">
            <a:extLst>
              <a:ext uri="{28A0092B-C50C-407E-A947-70E740481C1C}">
                <a14:useLocalDpi xmlns:a14="http://schemas.microsoft.com/office/drawing/2010/main" val="0"/>
              </a:ext>
              <a:ext uri="{837473B0-CC2E-450A-ABE3-18F120FF3D39}">
                <a1611:picAttrSrcUrl xmlns:a1611="http://schemas.microsoft.com/office/drawing/2016/11/main" r:id="rId18"/>
              </a:ext>
            </a:extLst>
          </a:blip>
          <a:stretch>
            <a:fillRect/>
          </a:stretch>
        </p:blipFill>
        <p:spPr>
          <a:xfrm>
            <a:off x="804697" y="606234"/>
            <a:ext cx="965847" cy="965847"/>
          </a:xfrm>
          <a:prstGeom prst="rect">
            <a:avLst/>
          </a:prstGeom>
        </p:spPr>
      </p:pic>
    </p:spTree>
    <p:extLst>
      <p:ext uri="{BB962C8B-B14F-4D97-AF65-F5344CB8AC3E}">
        <p14:creationId xmlns:p14="http://schemas.microsoft.com/office/powerpoint/2010/main" val="417712988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779EB729-BE9C-425E-A3A5-C2B23735E5AB}"/>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sv-SE" sz="4000" dirty="0">
                <a:solidFill>
                  <a:srgbClr val="FFFFFF"/>
                </a:solidFill>
              </a:rPr>
              <a:t>ZOOM OUT</a:t>
            </a:r>
            <a:endParaRPr lang="en-US" sz="4000" dirty="0">
              <a:solidFill>
                <a:srgbClr val="FFFFFF"/>
              </a:solidFill>
            </a:endParaRPr>
          </a:p>
        </p:txBody>
      </p:sp>
      <p:pic>
        <p:nvPicPr>
          <p:cNvPr id="5" name="Content Placeholder 4">
            <a:extLst>
              <a:ext uri="{FF2B5EF4-FFF2-40B4-BE49-F238E27FC236}">
                <a16:creationId xmlns:a16="http://schemas.microsoft.com/office/drawing/2014/main" id="{66746248-B20B-49A4-AA0A-A7BDAA4104DD}"/>
              </a:ext>
            </a:extLst>
          </p:cNvPr>
          <p:cNvPicPr>
            <a:picLocks noGrp="1" noChangeAspect="1"/>
          </p:cNvPicPr>
          <p:nvPr>
            <p:ph idx="1"/>
          </p:nvPr>
        </p:nvPicPr>
        <p:blipFill>
          <a:blip r:embed="rId2">
            <a:lum bright="70000" contrast="-70000"/>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887026" y="634103"/>
            <a:ext cx="870654" cy="870654"/>
          </a:xfrm>
          <a:prstGeom prst="rect">
            <a:avLst/>
          </a:prstGeom>
        </p:spPr>
      </p:pic>
      <p:pic>
        <p:nvPicPr>
          <p:cNvPr id="13" name="Picture 2">
            <a:extLst>
              <a:ext uri="{FF2B5EF4-FFF2-40B4-BE49-F238E27FC236}">
                <a16:creationId xmlns:a16="http://schemas.microsoft.com/office/drawing/2014/main" id="{AB2B7356-F43B-4E29-A6B7-BFD03815BA8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06584" y="6034402"/>
            <a:ext cx="770233" cy="77023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F9C6E28A-D9B9-4DCF-8783-6F405457E24F}"/>
              </a:ext>
            </a:extLst>
          </p:cNvPr>
          <p:cNvSpPr/>
          <p:nvPr/>
        </p:nvSpPr>
        <p:spPr>
          <a:xfrm>
            <a:off x="8986376" y="6419276"/>
            <a:ext cx="1216893" cy="369332"/>
          </a:xfrm>
          <a:prstGeom prst="rect">
            <a:avLst/>
          </a:prstGeom>
        </p:spPr>
        <p:txBody>
          <a:bodyPr wrap="square">
            <a:spAutoFit/>
          </a:bodyPr>
          <a:lstStyle/>
          <a:p>
            <a:r>
              <a:rPr lang="sv-SE" b="1" dirty="0"/>
              <a:t>Geometry</a:t>
            </a:r>
            <a:endParaRPr lang="sv-SE" dirty="0"/>
          </a:p>
        </p:txBody>
      </p:sp>
      <p:pic>
        <p:nvPicPr>
          <p:cNvPr id="7" name="Picture 6" descr="Icon&#10;&#10;Description automatically generated">
            <a:extLst>
              <a:ext uri="{FF2B5EF4-FFF2-40B4-BE49-F238E27FC236}">
                <a16:creationId xmlns:a16="http://schemas.microsoft.com/office/drawing/2014/main" id="{F8FB4CC6-06AC-4EB7-8886-39D447FA049E}"/>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8159521" y="6016583"/>
            <a:ext cx="671423" cy="739605"/>
          </a:xfrm>
          <a:prstGeom prst="rect">
            <a:avLst/>
          </a:prstGeom>
        </p:spPr>
      </p:pic>
      <p:pic>
        <p:nvPicPr>
          <p:cNvPr id="19" name="Content Placeholder 4">
            <a:extLst>
              <a:ext uri="{FF2B5EF4-FFF2-40B4-BE49-F238E27FC236}">
                <a16:creationId xmlns:a16="http://schemas.microsoft.com/office/drawing/2014/main" id="{43C07A75-7D19-442E-BAD7-D7DB97E4EFAF}"/>
              </a:ext>
            </a:extLst>
          </p:cNvPr>
          <p:cNvPicPr>
            <a:picLocks noChangeAspect="1"/>
          </p:cNvPicPr>
          <p:nvPr/>
        </p:nvPicPr>
        <p:blipFill>
          <a:blip r:embed="rId2">
            <a:duotone>
              <a:schemeClr val="accent2">
                <a:shade val="45000"/>
                <a:satMod val="135000"/>
              </a:schemeClr>
              <a:prstClr val="white"/>
            </a:duotone>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7875636" y="4600062"/>
            <a:ext cx="870654" cy="870654"/>
          </a:xfrm>
          <a:prstGeom prst="rect">
            <a:avLst/>
          </a:prstGeom>
        </p:spPr>
      </p:pic>
      <p:sp>
        <p:nvSpPr>
          <p:cNvPr id="20" name="Rectangle 19">
            <a:extLst>
              <a:ext uri="{FF2B5EF4-FFF2-40B4-BE49-F238E27FC236}">
                <a16:creationId xmlns:a16="http://schemas.microsoft.com/office/drawing/2014/main" id="{8F7BB583-6E51-4C4E-AD6B-A87BA3223568}"/>
              </a:ext>
            </a:extLst>
          </p:cNvPr>
          <p:cNvSpPr/>
          <p:nvPr/>
        </p:nvSpPr>
        <p:spPr>
          <a:xfrm>
            <a:off x="7249818" y="4153286"/>
            <a:ext cx="1167334" cy="369332"/>
          </a:xfrm>
          <a:prstGeom prst="rect">
            <a:avLst/>
          </a:prstGeom>
        </p:spPr>
        <p:txBody>
          <a:bodyPr wrap="square">
            <a:spAutoFit/>
          </a:bodyPr>
          <a:lstStyle/>
          <a:p>
            <a:r>
              <a:rPr lang="en-US" b="1" dirty="0"/>
              <a:t>Topology</a:t>
            </a:r>
            <a:endParaRPr lang="en-US" dirty="0"/>
          </a:p>
        </p:txBody>
      </p:sp>
      <p:sp>
        <p:nvSpPr>
          <p:cNvPr id="34" name="Oval 33">
            <a:extLst>
              <a:ext uri="{FF2B5EF4-FFF2-40B4-BE49-F238E27FC236}">
                <a16:creationId xmlns:a16="http://schemas.microsoft.com/office/drawing/2014/main" id="{7E5F9A60-EBFE-40ED-81EC-8252329EE9A9}"/>
              </a:ext>
            </a:extLst>
          </p:cNvPr>
          <p:cNvSpPr/>
          <p:nvPr/>
        </p:nvSpPr>
        <p:spPr>
          <a:xfrm>
            <a:off x="7779461" y="4459412"/>
            <a:ext cx="1008250" cy="1079826"/>
          </a:xfrm>
          <a:prstGeom prst="ellipse">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cxnSp>
        <p:nvCxnSpPr>
          <p:cNvPr id="49" name="Straight Arrow Connector 48">
            <a:extLst>
              <a:ext uri="{FF2B5EF4-FFF2-40B4-BE49-F238E27FC236}">
                <a16:creationId xmlns:a16="http://schemas.microsoft.com/office/drawing/2014/main" id="{10DE9DBC-663B-4792-B898-AE87E7FBE9C2}"/>
              </a:ext>
            </a:extLst>
          </p:cNvPr>
          <p:cNvCxnSpPr>
            <a:cxnSpLocks/>
            <a:stCxn id="52" idx="1"/>
            <a:endCxn id="34" idx="5"/>
          </p:cNvCxnSpPr>
          <p:nvPr/>
        </p:nvCxnSpPr>
        <p:spPr>
          <a:xfrm flipH="1" flipV="1">
            <a:off x="8640056" y="5381101"/>
            <a:ext cx="710357" cy="100304"/>
          </a:xfrm>
          <a:prstGeom prst="straightConnector1">
            <a:avLst/>
          </a:prstGeom>
          <a:ln>
            <a:solidFill>
              <a:schemeClr val="tx1"/>
            </a:solidFill>
            <a:tailEnd type="oval"/>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115EC2ED-9C82-4942-BFD8-A65B9BC1209E}"/>
              </a:ext>
            </a:extLst>
          </p:cNvPr>
          <p:cNvCxnSpPr>
            <a:cxnSpLocks/>
            <a:stCxn id="9" idx="0"/>
            <a:endCxn id="34" idx="4"/>
          </p:cNvCxnSpPr>
          <p:nvPr/>
        </p:nvCxnSpPr>
        <p:spPr>
          <a:xfrm flipV="1">
            <a:off x="8209560" y="5539238"/>
            <a:ext cx="74026" cy="370824"/>
          </a:xfrm>
          <a:prstGeom prst="straightConnector1">
            <a:avLst/>
          </a:prstGeom>
          <a:ln>
            <a:solidFill>
              <a:schemeClr val="tx1"/>
            </a:solidFill>
            <a:tailEnd type="oval"/>
          </a:ln>
        </p:spPr>
        <p:style>
          <a:lnRef idx="1">
            <a:schemeClr val="accent1"/>
          </a:lnRef>
          <a:fillRef idx="0">
            <a:schemeClr val="accent1"/>
          </a:fillRef>
          <a:effectRef idx="0">
            <a:schemeClr val="accent1"/>
          </a:effectRef>
          <a:fontRef idx="minor">
            <a:schemeClr val="tx1"/>
          </a:fontRef>
        </p:style>
      </p:cxnSp>
      <p:sp>
        <p:nvSpPr>
          <p:cNvPr id="63" name="Rectangle 62">
            <a:extLst>
              <a:ext uri="{FF2B5EF4-FFF2-40B4-BE49-F238E27FC236}">
                <a16:creationId xmlns:a16="http://schemas.microsoft.com/office/drawing/2014/main" id="{6D570C4B-33A0-4999-893F-19A53A378B45}"/>
              </a:ext>
            </a:extLst>
          </p:cNvPr>
          <p:cNvSpPr/>
          <p:nvPr/>
        </p:nvSpPr>
        <p:spPr>
          <a:xfrm>
            <a:off x="10779447" y="6543148"/>
            <a:ext cx="1440394" cy="369332"/>
          </a:xfrm>
          <a:prstGeom prst="rect">
            <a:avLst/>
          </a:prstGeom>
        </p:spPr>
        <p:txBody>
          <a:bodyPr wrap="none">
            <a:spAutoFit/>
          </a:bodyPr>
          <a:lstStyle/>
          <a:p>
            <a:r>
              <a:rPr lang="sv-SE" b="1" dirty="0"/>
              <a:t>Mathematics</a:t>
            </a:r>
          </a:p>
        </p:txBody>
      </p:sp>
      <p:sp>
        <p:nvSpPr>
          <p:cNvPr id="1025" name="Rectangle 1024">
            <a:extLst>
              <a:ext uri="{FF2B5EF4-FFF2-40B4-BE49-F238E27FC236}">
                <a16:creationId xmlns:a16="http://schemas.microsoft.com/office/drawing/2014/main" id="{40D1F077-A49D-43BE-AFD9-9F0C0A5226F2}"/>
              </a:ext>
            </a:extLst>
          </p:cNvPr>
          <p:cNvSpPr/>
          <p:nvPr/>
        </p:nvSpPr>
        <p:spPr>
          <a:xfrm>
            <a:off x="8939164" y="2550719"/>
            <a:ext cx="2216795" cy="646331"/>
          </a:xfrm>
          <a:prstGeom prst="rect">
            <a:avLst/>
          </a:prstGeom>
        </p:spPr>
        <p:txBody>
          <a:bodyPr wrap="square">
            <a:spAutoFit/>
          </a:bodyPr>
          <a:lstStyle/>
          <a:p>
            <a:r>
              <a:rPr lang="sv-SE" b="1" dirty="0"/>
              <a:t>Biology: </a:t>
            </a:r>
            <a:r>
              <a:rPr lang="en-US" dirty="0"/>
              <a:t>molecules and nanostructure</a:t>
            </a:r>
            <a:endParaRPr lang="sv-SE" dirty="0"/>
          </a:p>
        </p:txBody>
      </p:sp>
      <p:cxnSp>
        <p:nvCxnSpPr>
          <p:cNvPr id="1028" name="Straight Connector 1027">
            <a:extLst>
              <a:ext uri="{FF2B5EF4-FFF2-40B4-BE49-F238E27FC236}">
                <a16:creationId xmlns:a16="http://schemas.microsoft.com/office/drawing/2014/main" id="{58EC363C-8BC5-4394-AB21-EE4A2B515EE1}"/>
              </a:ext>
            </a:extLst>
          </p:cNvPr>
          <p:cNvCxnSpPr>
            <a:cxnSpLocks/>
          </p:cNvCxnSpPr>
          <p:nvPr/>
        </p:nvCxnSpPr>
        <p:spPr>
          <a:xfrm>
            <a:off x="4212422" y="3674993"/>
            <a:ext cx="7738343" cy="0"/>
          </a:xfrm>
          <a:prstGeom prst="line">
            <a:avLst/>
          </a:prstGeom>
          <a:ln>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72" name="Rectangle 71">
            <a:extLst>
              <a:ext uri="{FF2B5EF4-FFF2-40B4-BE49-F238E27FC236}">
                <a16:creationId xmlns:a16="http://schemas.microsoft.com/office/drawing/2014/main" id="{23CBD5B5-8E32-4EC3-BBC0-7B5091C71572}"/>
              </a:ext>
            </a:extLst>
          </p:cNvPr>
          <p:cNvSpPr/>
          <p:nvPr/>
        </p:nvSpPr>
        <p:spPr>
          <a:xfrm>
            <a:off x="5450643" y="3269040"/>
            <a:ext cx="922797" cy="369318"/>
          </a:xfrm>
          <a:prstGeom prst="rect">
            <a:avLst/>
          </a:prstGeom>
        </p:spPr>
        <p:txBody>
          <a:bodyPr wrap="square">
            <a:spAutoFit/>
          </a:bodyPr>
          <a:lstStyle/>
          <a:p>
            <a:r>
              <a:rPr lang="sv-SE" b="1" dirty="0"/>
              <a:t>Physics</a:t>
            </a:r>
          </a:p>
        </p:txBody>
      </p:sp>
      <p:sp>
        <p:nvSpPr>
          <p:cNvPr id="73" name="Rectangle 72">
            <a:extLst>
              <a:ext uri="{FF2B5EF4-FFF2-40B4-BE49-F238E27FC236}">
                <a16:creationId xmlns:a16="http://schemas.microsoft.com/office/drawing/2014/main" id="{8DA5A8F3-1D89-480D-B2B1-C45EB97E5462}"/>
              </a:ext>
            </a:extLst>
          </p:cNvPr>
          <p:cNvSpPr/>
          <p:nvPr/>
        </p:nvSpPr>
        <p:spPr>
          <a:xfrm>
            <a:off x="4157933" y="1366438"/>
            <a:ext cx="1097528" cy="369332"/>
          </a:xfrm>
          <a:prstGeom prst="rect">
            <a:avLst/>
          </a:prstGeom>
        </p:spPr>
        <p:txBody>
          <a:bodyPr wrap="square">
            <a:spAutoFit/>
          </a:bodyPr>
          <a:lstStyle/>
          <a:p>
            <a:r>
              <a:rPr lang="sv-SE" b="1" dirty="0"/>
              <a:t>Robotics</a:t>
            </a:r>
          </a:p>
        </p:txBody>
      </p:sp>
      <p:pic>
        <p:nvPicPr>
          <p:cNvPr id="1032" name="Picture 1031" descr="Icon&#10;&#10;Description automatically generated">
            <a:extLst>
              <a:ext uri="{FF2B5EF4-FFF2-40B4-BE49-F238E27FC236}">
                <a16:creationId xmlns:a16="http://schemas.microsoft.com/office/drawing/2014/main" id="{D3F5C40D-CF2E-4D55-AFF8-F2086E88A796}"/>
              </a:ext>
            </a:extLst>
          </p:cNvPr>
          <p:cNvPicPr>
            <a:picLocks noChangeAspect="1"/>
          </p:cNvPicPr>
          <p:nvPr/>
        </p:nvPicPr>
        <p:blipFill>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9823311" y="1927907"/>
            <a:ext cx="645755" cy="645755"/>
          </a:xfrm>
          <a:prstGeom prst="rect">
            <a:avLst/>
          </a:prstGeom>
        </p:spPr>
      </p:pic>
      <p:pic>
        <p:nvPicPr>
          <p:cNvPr id="1034" name="Picture 1033" descr="A picture containing icon&#10;&#10;Description automatically generated">
            <a:extLst>
              <a:ext uri="{FF2B5EF4-FFF2-40B4-BE49-F238E27FC236}">
                <a16:creationId xmlns:a16="http://schemas.microsoft.com/office/drawing/2014/main" id="{389DE73A-9580-4AA2-AA51-61B2E4BF837A}"/>
              </a:ext>
            </a:extLst>
          </p:cNvPr>
          <p:cNvPicPr>
            <a:picLocks noChangeAspect="1"/>
          </p:cNvPicPr>
          <p:nvPr/>
        </p:nvPicPr>
        <p:blipFill>
          <a:blip r:embed="rId9">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9089138" y="1480170"/>
            <a:ext cx="674808" cy="674808"/>
          </a:xfrm>
          <a:prstGeom prst="rect">
            <a:avLst/>
          </a:prstGeom>
        </p:spPr>
      </p:pic>
      <p:pic>
        <p:nvPicPr>
          <p:cNvPr id="1042" name="Picture 1041">
            <a:extLst>
              <a:ext uri="{FF2B5EF4-FFF2-40B4-BE49-F238E27FC236}">
                <a16:creationId xmlns:a16="http://schemas.microsoft.com/office/drawing/2014/main" id="{FA2578A4-2097-405F-9A90-CF99E969AC38}"/>
              </a:ext>
            </a:extLst>
          </p:cNvPr>
          <p:cNvPicPr>
            <a:picLocks noChangeAspect="1"/>
          </p:cNvPicPr>
          <p:nvPr/>
        </p:nvPicPr>
        <p:blipFill>
          <a:blip r:embed="rId11">
            <a:extLst>
              <a:ext uri="{28A0092B-C50C-407E-A947-70E740481C1C}">
                <a14:useLocalDpi xmlns:a14="http://schemas.microsoft.com/office/drawing/2010/main" val="0"/>
              </a:ext>
              <a:ext uri="{837473B0-CC2E-450A-ABE3-18F120FF3D39}">
                <a1611:picAttrSrcUrl xmlns:a1611="http://schemas.microsoft.com/office/drawing/2016/11/main" r:id="rId12"/>
              </a:ext>
            </a:extLst>
          </a:blip>
          <a:stretch>
            <a:fillRect/>
          </a:stretch>
        </p:blipFill>
        <p:spPr>
          <a:xfrm>
            <a:off x="5399660" y="2270461"/>
            <a:ext cx="942402" cy="1028457"/>
          </a:xfrm>
          <a:prstGeom prst="rect">
            <a:avLst/>
          </a:prstGeom>
        </p:spPr>
      </p:pic>
      <p:pic>
        <p:nvPicPr>
          <p:cNvPr id="1044" name="Picture 1043">
            <a:extLst>
              <a:ext uri="{FF2B5EF4-FFF2-40B4-BE49-F238E27FC236}">
                <a16:creationId xmlns:a16="http://schemas.microsoft.com/office/drawing/2014/main" id="{B16C2935-8E12-465B-B9F2-D246C3C28948}"/>
              </a:ext>
            </a:extLst>
          </p:cNvPr>
          <p:cNvPicPr>
            <a:picLocks noChangeAspect="1"/>
          </p:cNvPicPr>
          <p:nvPr/>
        </p:nvPicPr>
        <p:blipFill>
          <a:blip r:embed="rId13">
            <a:extLst>
              <a:ext uri="{28A0092B-C50C-407E-A947-70E740481C1C}">
                <a14:useLocalDpi xmlns:a14="http://schemas.microsoft.com/office/drawing/2010/main" val="0"/>
              </a:ext>
              <a:ext uri="{837473B0-CC2E-450A-ABE3-18F120FF3D39}">
                <a1611:picAttrSrcUrl xmlns:a1611="http://schemas.microsoft.com/office/drawing/2016/11/main" r:id="rId14"/>
              </a:ext>
            </a:extLst>
          </a:blip>
          <a:stretch>
            <a:fillRect/>
          </a:stretch>
        </p:blipFill>
        <p:spPr>
          <a:xfrm>
            <a:off x="4246698" y="615994"/>
            <a:ext cx="730330" cy="730330"/>
          </a:xfrm>
          <a:prstGeom prst="rect">
            <a:avLst/>
          </a:prstGeom>
        </p:spPr>
      </p:pic>
      <p:sp>
        <p:nvSpPr>
          <p:cNvPr id="9" name="Rectangle 8">
            <a:extLst>
              <a:ext uri="{FF2B5EF4-FFF2-40B4-BE49-F238E27FC236}">
                <a16:creationId xmlns:a16="http://schemas.microsoft.com/office/drawing/2014/main" id="{B4E47AE1-95D6-4D07-9B31-0900AF226747}"/>
              </a:ext>
            </a:extLst>
          </p:cNvPr>
          <p:cNvSpPr/>
          <p:nvPr/>
        </p:nvSpPr>
        <p:spPr>
          <a:xfrm>
            <a:off x="7406584" y="5910062"/>
            <a:ext cx="1605951" cy="894573"/>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1" name="Rectangle 20">
            <a:extLst>
              <a:ext uri="{FF2B5EF4-FFF2-40B4-BE49-F238E27FC236}">
                <a16:creationId xmlns:a16="http://schemas.microsoft.com/office/drawing/2014/main" id="{F8E40038-613E-4426-910D-B5164CC5EC7F}"/>
              </a:ext>
            </a:extLst>
          </p:cNvPr>
          <p:cNvSpPr/>
          <p:nvPr/>
        </p:nvSpPr>
        <p:spPr>
          <a:xfrm>
            <a:off x="9296331" y="5956143"/>
            <a:ext cx="1174745" cy="369332"/>
          </a:xfrm>
          <a:prstGeom prst="rect">
            <a:avLst/>
          </a:prstGeom>
        </p:spPr>
        <p:txBody>
          <a:bodyPr wrap="none">
            <a:spAutoFit/>
          </a:bodyPr>
          <a:lstStyle/>
          <a:p>
            <a:r>
              <a:rPr lang="en-US" b="1" dirty="0"/>
              <a:t>Set theory</a:t>
            </a:r>
            <a:endParaRPr lang="sv-SE" b="1" dirty="0"/>
          </a:p>
        </p:txBody>
      </p:sp>
      <p:pic>
        <p:nvPicPr>
          <p:cNvPr id="25" name="Picture 24">
            <a:extLst>
              <a:ext uri="{FF2B5EF4-FFF2-40B4-BE49-F238E27FC236}">
                <a16:creationId xmlns:a16="http://schemas.microsoft.com/office/drawing/2014/main" id="{BEB7ABAB-4998-4609-AD92-8F24288957A4}"/>
              </a:ext>
            </a:extLst>
          </p:cNvPr>
          <p:cNvPicPr>
            <a:picLocks noChangeAspect="1"/>
          </p:cNvPicPr>
          <p:nvPr/>
        </p:nvPicPr>
        <p:blipFill>
          <a:blip r:embed="rId15">
            <a:extLst>
              <a:ext uri="{28A0092B-C50C-407E-A947-70E740481C1C}">
                <a14:useLocalDpi xmlns:a14="http://schemas.microsoft.com/office/drawing/2010/main" val="0"/>
              </a:ext>
              <a:ext uri="{837473B0-CC2E-450A-ABE3-18F120FF3D39}">
                <a1611:picAttrSrcUrl xmlns:a1611="http://schemas.microsoft.com/office/drawing/2016/11/main" r:id="rId16"/>
              </a:ext>
            </a:extLst>
          </a:blip>
          <a:stretch>
            <a:fillRect/>
          </a:stretch>
        </p:blipFill>
        <p:spPr>
          <a:xfrm>
            <a:off x="9442634" y="5148681"/>
            <a:ext cx="760635" cy="760635"/>
          </a:xfrm>
          <a:prstGeom prst="rect">
            <a:avLst/>
          </a:prstGeom>
        </p:spPr>
      </p:pic>
      <p:sp>
        <p:nvSpPr>
          <p:cNvPr id="52" name="Rectangle 51">
            <a:extLst>
              <a:ext uri="{FF2B5EF4-FFF2-40B4-BE49-F238E27FC236}">
                <a16:creationId xmlns:a16="http://schemas.microsoft.com/office/drawing/2014/main" id="{49175F14-6896-4471-9D6B-1EA39DE0325E}"/>
              </a:ext>
            </a:extLst>
          </p:cNvPr>
          <p:cNvSpPr/>
          <p:nvPr/>
        </p:nvSpPr>
        <p:spPr>
          <a:xfrm>
            <a:off x="9350413" y="5084253"/>
            <a:ext cx="1248543" cy="794304"/>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9" name="Rectangle 28">
            <a:extLst>
              <a:ext uri="{FF2B5EF4-FFF2-40B4-BE49-F238E27FC236}">
                <a16:creationId xmlns:a16="http://schemas.microsoft.com/office/drawing/2014/main" id="{306C9EE6-FB68-49CB-AB2F-40744C3AE9C6}"/>
              </a:ext>
            </a:extLst>
          </p:cNvPr>
          <p:cNvSpPr/>
          <p:nvPr/>
        </p:nvSpPr>
        <p:spPr>
          <a:xfrm>
            <a:off x="10203269" y="4717389"/>
            <a:ext cx="1628129" cy="646331"/>
          </a:xfrm>
          <a:prstGeom prst="rect">
            <a:avLst/>
          </a:prstGeom>
          <a:ln>
            <a:solidFill>
              <a:srgbClr val="FF0000"/>
            </a:solidFill>
            <a:prstDash val="dash"/>
          </a:ln>
        </p:spPr>
        <p:txBody>
          <a:bodyPr wrap="square">
            <a:spAutoFit/>
          </a:bodyPr>
          <a:lstStyle/>
          <a:p>
            <a:r>
              <a:rPr lang="sv-SE" dirty="0">
                <a:solidFill>
                  <a:srgbClr val="000000"/>
                </a:solidFill>
                <a:latin typeface="Roboto"/>
              </a:rPr>
              <a:t>Discrete mathematics</a:t>
            </a:r>
            <a:endParaRPr lang="sv-SE" dirty="0"/>
          </a:p>
        </p:txBody>
      </p:sp>
      <p:sp>
        <p:nvSpPr>
          <p:cNvPr id="30" name="Rectangle 29">
            <a:extLst>
              <a:ext uri="{FF2B5EF4-FFF2-40B4-BE49-F238E27FC236}">
                <a16:creationId xmlns:a16="http://schemas.microsoft.com/office/drawing/2014/main" id="{BAFDC9B1-7E96-4B23-B25C-BAB71F5D6133}"/>
              </a:ext>
            </a:extLst>
          </p:cNvPr>
          <p:cNvSpPr/>
          <p:nvPr/>
        </p:nvSpPr>
        <p:spPr>
          <a:xfrm>
            <a:off x="10372401" y="4186786"/>
            <a:ext cx="1068369" cy="369332"/>
          </a:xfrm>
          <a:prstGeom prst="rect">
            <a:avLst/>
          </a:prstGeom>
        </p:spPr>
        <p:txBody>
          <a:bodyPr wrap="none">
            <a:spAutoFit/>
          </a:bodyPr>
          <a:lstStyle/>
          <a:p>
            <a:r>
              <a:rPr lang="en-US" b="1" dirty="0"/>
              <a:t>Algebraic</a:t>
            </a:r>
            <a:endParaRPr lang="sv-SE" b="1" dirty="0"/>
          </a:p>
        </p:txBody>
      </p:sp>
      <p:cxnSp>
        <p:nvCxnSpPr>
          <p:cNvPr id="58" name="Straight Arrow Connector 57">
            <a:extLst>
              <a:ext uri="{FF2B5EF4-FFF2-40B4-BE49-F238E27FC236}">
                <a16:creationId xmlns:a16="http://schemas.microsoft.com/office/drawing/2014/main" id="{F35B2F7D-64F5-44B4-ACEC-B88750B7C98E}"/>
              </a:ext>
            </a:extLst>
          </p:cNvPr>
          <p:cNvCxnSpPr>
            <a:cxnSpLocks/>
            <a:stCxn id="29" idx="1"/>
            <a:endCxn id="34" idx="6"/>
          </p:cNvCxnSpPr>
          <p:nvPr/>
        </p:nvCxnSpPr>
        <p:spPr>
          <a:xfrm flipH="1" flipV="1">
            <a:off x="8787711" y="4999325"/>
            <a:ext cx="1415558" cy="41230"/>
          </a:xfrm>
          <a:prstGeom prst="straightConnector1">
            <a:avLst/>
          </a:prstGeom>
          <a:ln>
            <a:solidFill>
              <a:schemeClr val="tx1"/>
            </a:solidFill>
            <a:tailEnd type="oval"/>
          </a:ln>
        </p:spPr>
        <p:style>
          <a:lnRef idx="1">
            <a:schemeClr val="accent1"/>
          </a:lnRef>
          <a:fillRef idx="0">
            <a:schemeClr val="accent1"/>
          </a:fillRef>
          <a:effectRef idx="0">
            <a:schemeClr val="accent1"/>
          </a:effectRef>
          <a:fontRef idx="minor">
            <a:schemeClr val="tx1"/>
          </a:fontRef>
        </p:style>
      </p:cxnSp>
      <p:pic>
        <p:nvPicPr>
          <p:cNvPr id="43" name="Picture 42" descr="A picture containing text, sign, tableware, plate&#10;&#10;Description automatically generated">
            <a:extLst>
              <a:ext uri="{FF2B5EF4-FFF2-40B4-BE49-F238E27FC236}">
                <a16:creationId xmlns:a16="http://schemas.microsoft.com/office/drawing/2014/main" id="{D4268832-03F5-4075-97A1-2292599BCFC9}"/>
              </a:ext>
            </a:extLst>
          </p:cNvPr>
          <p:cNvPicPr>
            <a:picLocks noChangeAspect="1"/>
          </p:cNvPicPr>
          <p:nvPr/>
        </p:nvPicPr>
        <p:blipFill>
          <a:blip r:embed="rId17">
            <a:extLst>
              <a:ext uri="{28A0092B-C50C-407E-A947-70E740481C1C}">
                <a14:useLocalDpi xmlns:a14="http://schemas.microsoft.com/office/drawing/2010/main" val="0"/>
              </a:ext>
              <a:ext uri="{837473B0-CC2E-450A-ABE3-18F120FF3D39}">
                <a1611:picAttrSrcUrl xmlns:a1611="http://schemas.microsoft.com/office/drawing/2016/11/main" r:id="rId18"/>
              </a:ext>
            </a:extLst>
          </a:blip>
          <a:stretch>
            <a:fillRect/>
          </a:stretch>
        </p:blipFill>
        <p:spPr>
          <a:xfrm>
            <a:off x="9304032" y="3982255"/>
            <a:ext cx="872561" cy="574436"/>
          </a:xfrm>
          <a:prstGeom prst="rect">
            <a:avLst/>
          </a:prstGeom>
        </p:spPr>
      </p:pic>
      <p:sp>
        <p:nvSpPr>
          <p:cNvPr id="66" name="Rectangle 65">
            <a:extLst>
              <a:ext uri="{FF2B5EF4-FFF2-40B4-BE49-F238E27FC236}">
                <a16:creationId xmlns:a16="http://schemas.microsoft.com/office/drawing/2014/main" id="{D23E18FB-48DE-4E33-802D-EB99E655875C}"/>
              </a:ext>
            </a:extLst>
          </p:cNvPr>
          <p:cNvSpPr/>
          <p:nvPr/>
        </p:nvSpPr>
        <p:spPr>
          <a:xfrm>
            <a:off x="9199498" y="3865252"/>
            <a:ext cx="1068369" cy="794304"/>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cxnSp>
        <p:nvCxnSpPr>
          <p:cNvPr id="67" name="Straight Arrow Connector 66">
            <a:extLst>
              <a:ext uri="{FF2B5EF4-FFF2-40B4-BE49-F238E27FC236}">
                <a16:creationId xmlns:a16="http://schemas.microsoft.com/office/drawing/2014/main" id="{1473F7D1-1DD5-492D-B602-AD15A3A5F6AC}"/>
              </a:ext>
            </a:extLst>
          </p:cNvPr>
          <p:cNvCxnSpPr>
            <a:cxnSpLocks/>
            <a:stCxn id="66" idx="1"/>
            <a:endCxn id="34" idx="7"/>
          </p:cNvCxnSpPr>
          <p:nvPr/>
        </p:nvCxnSpPr>
        <p:spPr>
          <a:xfrm flipH="1">
            <a:off x="8640056" y="4262404"/>
            <a:ext cx="559442" cy="355145"/>
          </a:xfrm>
          <a:prstGeom prst="straightConnector1">
            <a:avLst/>
          </a:prstGeom>
          <a:ln>
            <a:solidFill>
              <a:schemeClr val="tx1"/>
            </a:solidFill>
            <a:tailEnd type="ova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222AD49D-0299-4E44-8B2A-50BA8414A7EF}"/>
              </a:ext>
            </a:extLst>
          </p:cNvPr>
          <p:cNvCxnSpPr>
            <a:cxnSpLocks/>
          </p:cNvCxnSpPr>
          <p:nvPr/>
        </p:nvCxnSpPr>
        <p:spPr>
          <a:xfrm flipH="1">
            <a:off x="7188712" y="3674993"/>
            <a:ext cx="5425" cy="3200826"/>
          </a:xfrm>
          <a:prstGeom prst="line">
            <a:avLst/>
          </a:prstGeom>
          <a:ln>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75" name="Rectangle 74">
            <a:extLst>
              <a:ext uri="{FF2B5EF4-FFF2-40B4-BE49-F238E27FC236}">
                <a16:creationId xmlns:a16="http://schemas.microsoft.com/office/drawing/2014/main" id="{80DC1A94-AA39-4BAA-B3BF-2915B8A1FC0F}"/>
              </a:ext>
            </a:extLst>
          </p:cNvPr>
          <p:cNvSpPr/>
          <p:nvPr/>
        </p:nvSpPr>
        <p:spPr>
          <a:xfrm>
            <a:off x="4853534" y="5555391"/>
            <a:ext cx="1920136" cy="646331"/>
          </a:xfrm>
          <a:prstGeom prst="rect">
            <a:avLst/>
          </a:prstGeom>
        </p:spPr>
        <p:txBody>
          <a:bodyPr wrap="square">
            <a:spAutoFit/>
          </a:bodyPr>
          <a:lstStyle/>
          <a:p>
            <a:r>
              <a:rPr lang="sv-SE" b="1" dirty="0"/>
              <a:t>Computer science and network</a:t>
            </a:r>
          </a:p>
        </p:txBody>
      </p:sp>
      <p:pic>
        <p:nvPicPr>
          <p:cNvPr id="76" name="Picture 75" descr="Icon&#10;&#10;Description automatically generated">
            <a:extLst>
              <a:ext uri="{FF2B5EF4-FFF2-40B4-BE49-F238E27FC236}">
                <a16:creationId xmlns:a16="http://schemas.microsoft.com/office/drawing/2014/main" id="{C1F5AEEB-E45D-4462-BB0B-E1315810584E}"/>
              </a:ext>
            </a:extLst>
          </p:cNvPr>
          <p:cNvPicPr>
            <a:picLocks noChangeAspect="1"/>
          </p:cNvPicPr>
          <p:nvPr/>
        </p:nvPicPr>
        <p:blipFill>
          <a:blip r:embed="rId19">
            <a:extLst>
              <a:ext uri="{28A0092B-C50C-407E-A947-70E740481C1C}">
                <a14:useLocalDpi xmlns:a14="http://schemas.microsoft.com/office/drawing/2010/main" val="0"/>
              </a:ext>
              <a:ext uri="{837473B0-CC2E-450A-ABE3-18F120FF3D39}">
                <a1611:picAttrSrcUrl xmlns:a1611="http://schemas.microsoft.com/office/drawing/2016/11/main" r:id="rId20"/>
              </a:ext>
            </a:extLst>
          </a:blip>
          <a:stretch>
            <a:fillRect/>
          </a:stretch>
        </p:blipFill>
        <p:spPr>
          <a:xfrm>
            <a:off x="4853533" y="4781692"/>
            <a:ext cx="674730" cy="674730"/>
          </a:xfrm>
          <a:prstGeom prst="rect">
            <a:avLst/>
          </a:prstGeom>
        </p:spPr>
      </p:pic>
      <p:pic>
        <p:nvPicPr>
          <p:cNvPr id="77" name="Picture 76" descr="A picture containing black, white, dark, night&#10;&#10;Description automatically generated">
            <a:extLst>
              <a:ext uri="{FF2B5EF4-FFF2-40B4-BE49-F238E27FC236}">
                <a16:creationId xmlns:a16="http://schemas.microsoft.com/office/drawing/2014/main" id="{CCBC1D60-DC73-43AA-98EE-333CBED7CCFA}"/>
              </a:ext>
            </a:extLst>
          </p:cNvPr>
          <p:cNvPicPr>
            <a:picLocks noChangeAspect="1"/>
          </p:cNvPicPr>
          <p:nvPr/>
        </p:nvPicPr>
        <p:blipFill>
          <a:blip r:embed="rId21">
            <a:extLst>
              <a:ext uri="{28A0092B-C50C-407E-A947-70E740481C1C}">
                <a14:useLocalDpi xmlns:a14="http://schemas.microsoft.com/office/drawing/2010/main" val="0"/>
              </a:ext>
              <a:ext uri="{837473B0-CC2E-450A-ABE3-18F120FF3D39}">
                <a1611:picAttrSrcUrl xmlns:a1611="http://schemas.microsoft.com/office/drawing/2016/11/main" r:id="rId22"/>
              </a:ext>
            </a:extLst>
          </a:blip>
          <a:stretch>
            <a:fillRect/>
          </a:stretch>
        </p:blipFill>
        <p:spPr>
          <a:xfrm>
            <a:off x="4907704" y="4201270"/>
            <a:ext cx="501304" cy="501304"/>
          </a:xfrm>
          <a:prstGeom prst="rect">
            <a:avLst/>
          </a:prstGeom>
        </p:spPr>
      </p:pic>
      <p:pic>
        <p:nvPicPr>
          <p:cNvPr id="78" name="Picture 77">
            <a:extLst>
              <a:ext uri="{FF2B5EF4-FFF2-40B4-BE49-F238E27FC236}">
                <a16:creationId xmlns:a16="http://schemas.microsoft.com/office/drawing/2014/main" id="{35154209-2307-4C82-95F6-189F652BE29A}"/>
              </a:ext>
            </a:extLst>
          </p:cNvPr>
          <p:cNvPicPr>
            <a:picLocks noChangeAspect="1"/>
          </p:cNvPicPr>
          <p:nvPr/>
        </p:nvPicPr>
        <p:blipFill>
          <a:blip r:embed="rId23">
            <a:extLst>
              <a:ext uri="{28A0092B-C50C-407E-A947-70E740481C1C}">
                <a14:useLocalDpi xmlns:a14="http://schemas.microsoft.com/office/drawing/2010/main" val="0"/>
              </a:ext>
              <a:ext uri="{837473B0-CC2E-450A-ABE3-18F120FF3D39}">
                <a1611:picAttrSrcUrl xmlns:a1611="http://schemas.microsoft.com/office/drawing/2016/11/main" r:id="rId24"/>
              </a:ext>
            </a:extLst>
          </a:blip>
          <a:stretch>
            <a:fillRect/>
          </a:stretch>
        </p:blipFill>
        <p:spPr>
          <a:xfrm>
            <a:off x="5522937" y="4315272"/>
            <a:ext cx="900676" cy="900676"/>
          </a:xfrm>
          <a:prstGeom prst="rect">
            <a:avLst/>
          </a:prstGeom>
        </p:spPr>
      </p:pic>
      <p:cxnSp>
        <p:nvCxnSpPr>
          <p:cNvPr id="79" name="Straight Arrow Connector 78">
            <a:extLst>
              <a:ext uri="{FF2B5EF4-FFF2-40B4-BE49-F238E27FC236}">
                <a16:creationId xmlns:a16="http://schemas.microsoft.com/office/drawing/2014/main" id="{5F6E831B-FD04-4B14-8BDC-AD42924F8EE9}"/>
              </a:ext>
            </a:extLst>
          </p:cNvPr>
          <p:cNvCxnSpPr>
            <a:cxnSpLocks/>
            <a:stCxn id="34" idx="2"/>
            <a:endCxn id="78" idx="3"/>
          </p:cNvCxnSpPr>
          <p:nvPr/>
        </p:nvCxnSpPr>
        <p:spPr>
          <a:xfrm flipH="1" flipV="1">
            <a:off x="6423613" y="4765610"/>
            <a:ext cx="1355848" cy="233715"/>
          </a:xfrm>
          <a:prstGeom prst="straightConnector1">
            <a:avLst/>
          </a:prstGeom>
          <a:ln>
            <a:solidFill>
              <a:schemeClr val="tx1"/>
            </a:solidFill>
            <a:prstDash val="lgDashDotDot"/>
            <a:tailEnd type="diamond"/>
          </a:ln>
        </p:spPr>
        <p:style>
          <a:lnRef idx="1">
            <a:schemeClr val="accent1"/>
          </a:lnRef>
          <a:fillRef idx="0">
            <a:schemeClr val="accent1"/>
          </a:fillRef>
          <a:effectRef idx="0">
            <a:schemeClr val="accent1"/>
          </a:effectRef>
          <a:fontRef idx="minor">
            <a:schemeClr val="tx1"/>
          </a:fontRef>
        </p:style>
      </p:cxnSp>
      <p:sp>
        <p:nvSpPr>
          <p:cNvPr id="59" name="Rectangle 58">
            <a:extLst>
              <a:ext uri="{FF2B5EF4-FFF2-40B4-BE49-F238E27FC236}">
                <a16:creationId xmlns:a16="http://schemas.microsoft.com/office/drawing/2014/main" id="{E26384CA-9D99-4F51-90EF-B40753EE3294}"/>
              </a:ext>
            </a:extLst>
          </p:cNvPr>
          <p:cNvSpPr/>
          <p:nvPr/>
        </p:nvSpPr>
        <p:spPr>
          <a:xfrm>
            <a:off x="5208362" y="2189215"/>
            <a:ext cx="1446088" cy="1435439"/>
          </a:xfrm>
          <a:prstGeom prst="rect">
            <a:avLst/>
          </a:prstGeom>
          <a:noFill/>
          <a:ln>
            <a:solidFill>
              <a:schemeClr val="tx1"/>
            </a:solidFill>
            <a:prstDash val="lgDashDot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82" name="Rectangle 81">
            <a:extLst>
              <a:ext uri="{FF2B5EF4-FFF2-40B4-BE49-F238E27FC236}">
                <a16:creationId xmlns:a16="http://schemas.microsoft.com/office/drawing/2014/main" id="{06AD82E7-006C-4F62-B0D1-956F90FA2011}"/>
              </a:ext>
            </a:extLst>
          </p:cNvPr>
          <p:cNvSpPr/>
          <p:nvPr/>
        </p:nvSpPr>
        <p:spPr>
          <a:xfrm>
            <a:off x="8721922" y="1345409"/>
            <a:ext cx="2434037" cy="1869459"/>
          </a:xfrm>
          <a:prstGeom prst="rect">
            <a:avLst/>
          </a:prstGeom>
          <a:noFill/>
          <a:ln>
            <a:solidFill>
              <a:schemeClr val="tx1"/>
            </a:solidFill>
            <a:prstDash val="lgDashDot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cxnSp>
        <p:nvCxnSpPr>
          <p:cNvPr id="83" name="Straight Arrow Connector 82">
            <a:extLst>
              <a:ext uri="{FF2B5EF4-FFF2-40B4-BE49-F238E27FC236}">
                <a16:creationId xmlns:a16="http://schemas.microsoft.com/office/drawing/2014/main" id="{68D5B779-5F14-4D16-9409-FE540C4EF7F0}"/>
              </a:ext>
            </a:extLst>
          </p:cNvPr>
          <p:cNvCxnSpPr>
            <a:cxnSpLocks/>
            <a:stCxn id="34" idx="1"/>
            <a:endCxn id="59" idx="3"/>
          </p:cNvCxnSpPr>
          <p:nvPr/>
        </p:nvCxnSpPr>
        <p:spPr>
          <a:xfrm flipH="1" flipV="1">
            <a:off x="6654450" y="2906935"/>
            <a:ext cx="1272666" cy="1710614"/>
          </a:xfrm>
          <a:prstGeom prst="straightConnector1">
            <a:avLst/>
          </a:prstGeom>
          <a:ln>
            <a:solidFill>
              <a:schemeClr val="tx1"/>
            </a:solidFill>
            <a:prstDash val="lgDashDotDot"/>
            <a:tailEnd type="diamond"/>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DF55B99D-C500-47DD-A0D3-0D913171537A}"/>
              </a:ext>
            </a:extLst>
          </p:cNvPr>
          <p:cNvCxnSpPr>
            <a:cxnSpLocks/>
            <a:stCxn id="34" idx="0"/>
            <a:endCxn id="82" idx="2"/>
          </p:cNvCxnSpPr>
          <p:nvPr/>
        </p:nvCxnSpPr>
        <p:spPr>
          <a:xfrm flipV="1">
            <a:off x="8283586" y="3214868"/>
            <a:ext cx="1655355" cy="1244544"/>
          </a:xfrm>
          <a:prstGeom prst="straightConnector1">
            <a:avLst/>
          </a:prstGeom>
          <a:ln>
            <a:solidFill>
              <a:schemeClr val="tx1"/>
            </a:solidFill>
            <a:prstDash val="lgDashDotDot"/>
            <a:tailEnd type="diamond"/>
          </a:ln>
        </p:spPr>
        <p:style>
          <a:lnRef idx="1">
            <a:schemeClr val="accent1"/>
          </a:lnRef>
          <a:fillRef idx="0">
            <a:schemeClr val="accent1"/>
          </a:fillRef>
          <a:effectRef idx="0">
            <a:schemeClr val="accent1"/>
          </a:effectRef>
          <a:fontRef idx="minor">
            <a:schemeClr val="tx1"/>
          </a:fontRef>
        </p:style>
      </p:cxnSp>
      <p:sp>
        <p:nvSpPr>
          <p:cNvPr id="90" name="Rectangle 89">
            <a:extLst>
              <a:ext uri="{FF2B5EF4-FFF2-40B4-BE49-F238E27FC236}">
                <a16:creationId xmlns:a16="http://schemas.microsoft.com/office/drawing/2014/main" id="{3A08E8C6-F1E3-4935-9DFC-7E115948A499}"/>
              </a:ext>
            </a:extLst>
          </p:cNvPr>
          <p:cNvSpPr/>
          <p:nvPr/>
        </p:nvSpPr>
        <p:spPr>
          <a:xfrm>
            <a:off x="4104447" y="424232"/>
            <a:ext cx="1304561" cy="1382076"/>
          </a:xfrm>
          <a:prstGeom prst="rect">
            <a:avLst/>
          </a:prstGeom>
          <a:noFill/>
          <a:ln>
            <a:solidFill>
              <a:schemeClr val="tx1"/>
            </a:solidFill>
            <a:prstDash val="lgDashDot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92" name="Rectangle 91">
            <a:extLst>
              <a:ext uri="{FF2B5EF4-FFF2-40B4-BE49-F238E27FC236}">
                <a16:creationId xmlns:a16="http://schemas.microsoft.com/office/drawing/2014/main" id="{52B876CC-F8DB-455A-AC13-1F921CF7F53D}"/>
              </a:ext>
            </a:extLst>
          </p:cNvPr>
          <p:cNvSpPr/>
          <p:nvPr/>
        </p:nvSpPr>
        <p:spPr>
          <a:xfrm>
            <a:off x="7389193" y="2327768"/>
            <a:ext cx="1027859" cy="369332"/>
          </a:xfrm>
          <a:prstGeom prst="rect">
            <a:avLst/>
          </a:prstGeom>
        </p:spPr>
        <p:txBody>
          <a:bodyPr wrap="square">
            <a:spAutoFit/>
          </a:bodyPr>
          <a:lstStyle/>
          <a:p>
            <a:r>
              <a:rPr lang="sv-SE" b="1" dirty="0"/>
              <a:t>Chemics</a:t>
            </a:r>
          </a:p>
        </p:txBody>
      </p:sp>
      <p:cxnSp>
        <p:nvCxnSpPr>
          <p:cNvPr id="95" name="Straight Arrow Connector 94">
            <a:extLst>
              <a:ext uri="{FF2B5EF4-FFF2-40B4-BE49-F238E27FC236}">
                <a16:creationId xmlns:a16="http://schemas.microsoft.com/office/drawing/2014/main" id="{FAB9E8A5-9ED2-4B6D-9BD9-AFD9A651550F}"/>
              </a:ext>
            </a:extLst>
          </p:cNvPr>
          <p:cNvCxnSpPr>
            <a:cxnSpLocks/>
            <a:stCxn id="59" idx="0"/>
            <a:endCxn id="90" idx="2"/>
          </p:cNvCxnSpPr>
          <p:nvPr/>
        </p:nvCxnSpPr>
        <p:spPr>
          <a:xfrm flipH="1" flipV="1">
            <a:off x="4756728" y="1806308"/>
            <a:ext cx="1174678" cy="382907"/>
          </a:xfrm>
          <a:prstGeom prst="straightConnector1">
            <a:avLst/>
          </a:prstGeom>
          <a:ln>
            <a:solidFill>
              <a:schemeClr val="tx1"/>
            </a:solidFill>
            <a:prstDash val="lgDashDotDot"/>
            <a:tailEnd type="diamond"/>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BD35BD40-A9C0-4C05-91CC-93D29FDDD1F8}"/>
              </a:ext>
            </a:extLst>
          </p:cNvPr>
          <p:cNvCxnSpPr>
            <a:cxnSpLocks/>
            <a:stCxn id="77" idx="1"/>
            <a:endCxn id="90" idx="2"/>
          </p:cNvCxnSpPr>
          <p:nvPr/>
        </p:nvCxnSpPr>
        <p:spPr>
          <a:xfrm flipH="1" flipV="1">
            <a:off x="4756728" y="1806308"/>
            <a:ext cx="150976" cy="2645614"/>
          </a:xfrm>
          <a:prstGeom prst="straightConnector1">
            <a:avLst/>
          </a:prstGeom>
          <a:ln>
            <a:solidFill>
              <a:schemeClr val="tx1"/>
            </a:solidFill>
            <a:prstDash val="lgDashDotDot"/>
            <a:tailEnd type="diamond"/>
          </a:ln>
        </p:spPr>
        <p:style>
          <a:lnRef idx="1">
            <a:schemeClr val="accent1"/>
          </a:lnRef>
          <a:fillRef idx="0">
            <a:schemeClr val="accent1"/>
          </a:fillRef>
          <a:effectRef idx="0">
            <a:schemeClr val="accent1"/>
          </a:effectRef>
          <a:fontRef idx="minor">
            <a:schemeClr val="tx1"/>
          </a:fontRef>
        </p:style>
      </p:cxnSp>
      <p:pic>
        <p:nvPicPr>
          <p:cNvPr id="99" name="Picture 98" descr="Icon&#10;&#10;Description automatically generated">
            <a:extLst>
              <a:ext uri="{FF2B5EF4-FFF2-40B4-BE49-F238E27FC236}">
                <a16:creationId xmlns:a16="http://schemas.microsoft.com/office/drawing/2014/main" id="{FA5D1229-13FC-48D2-A0F0-9B8A786F508B}"/>
              </a:ext>
            </a:extLst>
          </p:cNvPr>
          <p:cNvPicPr>
            <a:picLocks noChangeAspect="1"/>
          </p:cNvPicPr>
          <p:nvPr/>
        </p:nvPicPr>
        <p:blipFill>
          <a:blip r:embed="rId25">
            <a:extLst>
              <a:ext uri="{28A0092B-C50C-407E-A947-70E740481C1C}">
                <a14:useLocalDpi xmlns:a14="http://schemas.microsoft.com/office/drawing/2010/main" val="0"/>
              </a:ext>
              <a:ext uri="{837473B0-CC2E-450A-ABE3-18F120FF3D39}">
                <a1611:picAttrSrcUrl xmlns:a1611="http://schemas.microsoft.com/office/drawing/2016/11/main" r:id="rId26"/>
              </a:ext>
            </a:extLst>
          </a:blip>
          <a:stretch>
            <a:fillRect/>
          </a:stretch>
        </p:blipFill>
        <p:spPr>
          <a:xfrm>
            <a:off x="7290783" y="1298520"/>
            <a:ext cx="1066139" cy="993258"/>
          </a:xfrm>
          <a:prstGeom prst="rect">
            <a:avLst/>
          </a:prstGeom>
        </p:spPr>
      </p:pic>
      <p:pic>
        <p:nvPicPr>
          <p:cNvPr id="103" name="Picture 102" descr="A picture containing writing implement, stationary, pencil&#10;&#10;Description automatically generated">
            <a:extLst>
              <a:ext uri="{FF2B5EF4-FFF2-40B4-BE49-F238E27FC236}">
                <a16:creationId xmlns:a16="http://schemas.microsoft.com/office/drawing/2014/main" id="{41E705C2-A1BB-4EFA-A7F5-6E46AEEDEF66}"/>
              </a:ext>
            </a:extLst>
          </p:cNvPr>
          <p:cNvPicPr>
            <a:picLocks noChangeAspect="1"/>
          </p:cNvPicPr>
          <p:nvPr/>
        </p:nvPicPr>
        <p:blipFill>
          <a:blip r:embed="rId27">
            <a:extLst>
              <a:ext uri="{28A0092B-C50C-407E-A947-70E740481C1C}">
                <a14:useLocalDpi xmlns:a14="http://schemas.microsoft.com/office/drawing/2010/main" val="0"/>
              </a:ext>
              <a:ext uri="{837473B0-CC2E-450A-ABE3-18F120FF3D39}">
                <a1611:picAttrSrcUrl xmlns:a1611="http://schemas.microsoft.com/office/drawing/2016/11/main" r:id="rId28"/>
              </a:ext>
            </a:extLst>
          </a:blip>
          <a:stretch>
            <a:fillRect/>
          </a:stretch>
        </p:blipFill>
        <p:spPr>
          <a:xfrm>
            <a:off x="7109134" y="205460"/>
            <a:ext cx="1201829" cy="1051857"/>
          </a:xfrm>
          <a:prstGeom prst="rect">
            <a:avLst/>
          </a:prstGeom>
        </p:spPr>
      </p:pic>
      <p:sp>
        <p:nvSpPr>
          <p:cNvPr id="104" name="TextBox 103">
            <a:extLst>
              <a:ext uri="{FF2B5EF4-FFF2-40B4-BE49-F238E27FC236}">
                <a16:creationId xmlns:a16="http://schemas.microsoft.com/office/drawing/2014/main" id="{2E23C53B-67DE-449B-AAE9-676738378615}"/>
              </a:ext>
            </a:extLst>
          </p:cNvPr>
          <p:cNvSpPr txBox="1"/>
          <p:nvPr/>
        </p:nvSpPr>
        <p:spPr>
          <a:xfrm>
            <a:off x="2328099" y="7008000"/>
            <a:ext cx="7835801" cy="230832"/>
          </a:xfrm>
          <a:prstGeom prst="rect">
            <a:avLst/>
          </a:prstGeom>
          <a:noFill/>
        </p:spPr>
        <p:txBody>
          <a:bodyPr wrap="square" rtlCol="0">
            <a:spAutoFit/>
          </a:bodyPr>
          <a:lstStyle/>
          <a:p>
            <a:r>
              <a:rPr lang="sv-SE" sz="900">
                <a:hlinkClick r:id="rId28" tooltip="https://commons.wikimedia.org/wiki/File:Icon_verified_chemical_structure.svg"/>
              </a:rPr>
              <a:t>This Photo</a:t>
            </a:r>
            <a:r>
              <a:rPr lang="sv-SE" sz="900"/>
              <a:t> by Unknown Author is licensed under </a:t>
            </a:r>
            <a:r>
              <a:rPr lang="sv-SE" sz="900">
                <a:hlinkClick r:id="rId29" tooltip="https://creativecommons.org/licenses/by-sa/3.0/"/>
              </a:rPr>
              <a:t>CC BY-SA</a:t>
            </a:r>
            <a:endParaRPr lang="sv-SE" sz="900"/>
          </a:p>
        </p:txBody>
      </p:sp>
      <p:sp>
        <p:nvSpPr>
          <p:cNvPr id="115" name="Rectangle 114">
            <a:extLst>
              <a:ext uri="{FF2B5EF4-FFF2-40B4-BE49-F238E27FC236}">
                <a16:creationId xmlns:a16="http://schemas.microsoft.com/office/drawing/2014/main" id="{BE606DB2-7DB4-41E7-AFB6-3548D54D34D8}"/>
              </a:ext>
            </a:extLst>
          </p:cNvPr>
          <p:cNvSpPr/>
          <p:nvPr/>
        </p:nvSpPr>
        <p:spPr>
          <a:xfrm>
            <a:off x="7032795" y="111366"/>
            <a:ext cx="1501606" cy="2654918"/>
          </a:xfrm>
          <a:prstGeom prst="rect">
            <a:avLst/>
          </a:prstGeom>
          <a:noFill/>
          <a:ln>
            <a:solidFill>
              <a:schemeClr val="tx1"/>
            </a:solidFill>
            <a:prstDash val="lgDashDot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cxnSp>
        <p:nvCxnSpPr>
          <p:cNvPr id="116" name="Straight Arrow Connector 115">
            <a:extLst>
              <a:ext uri="{FF2B5EF4-FFF2-40B4-BE49-F238E27FC236}">
                <a16:creationId xmlns:a16="http://schemas.microsoft.com/office/drawing/2014/main" id="{9BA18579-4644-4118-BF3B-638C17B5C268}"/>
              </a:ext>
            </a:extLst>
          </p:cNvPr>
          <p:cNvCxnSpPr>
            <a:cxnSpLocks/>
            <a:stCxn id="115" idx="2"/>
            <a:endCxn id="82" idx="2"/>
          </p:cNvCxnSpPr>
          <p:nvPr/>
        </p:nvCxnSpPr>
        <p:spPr>
          <a:xfrm>
            <a:off x="7783598" y="2766284"/>
            <a:ext cx="2155343" cy="448584"/>
          </a:xfrm>
          <a:prstGeom prst="straightConnector1">
            <a:avLst/>
          </a:prstGeom>
          <a:ln>
            <a:solidFill>
              <a:schemeClr val="tx1"/>
            </a:solidFill>
            <a:prstDash val="lgDashDotDot"/>
            <a:tailEnd type="diamond"/>
          </a:ln>
        </p:spPr>
        <p:style>
          <a:lnRef idx="1">
            <a:schemeClr val="accent1"/>
          </a:lnRef>
          <a:fillRef idx="0">
            <a:schemeClr val="accent1"/>
          </a:fillRef>
          <a:effectRef idx="0">
            <a:schemeClr val="accent1"/>
          </a:effectRef>
          <a:fontRef idx="minor">
            <a:schemeClr val="tx1"/>
          </a:fontRef>
        </p:style>
      </p:cxnSp>
      <p:cxnSp>
        <p:nvCxnSpPr>
          <p:cNvPr id="119" name="Straight Arrow Connector 118">
            <a:extLst>
              <a:ext uri="{FF2B5EF4-FFF2-40B4-BE49-F238E27FC236}">
                <a16:creationId xmlns:a16="http://schemas.microsoft.com/office/drawing/2014/main" id="{7BEEE1B0-E8B7-447F-B232-5D5F73C967CA}"/>
              </a:ext>
            </a:extLst>
          </p:cNvPr>
          <p:cNvCxnSpPr>
            <a:cxnSpLocks/>
            <a:stCxn id="34" idx="0"/>
            <a:endCxn id="115" idx="2"/>
          </p:cNvCxnSpPr>
          <p:nvPr/>
        </p:nvCxnSpPr>
        <p:spPr>
          <a:xfrm flipH="1" flipV="1">
            <a:off x="7783598" y="2766284"/>
            <a:ext cx="499988" cy="1693128"/>
          </a:xfrm>
          <a:prstGeom prst="straightConnector1">
            <a:avLst/>
          </a:prstGeom>
          <a:ln>
            <a:solidFill>
              <a:schemeClr val="tx1"/>
            </a:solidFill>
            <a:prstDash val="lgDashDotDot"/>
            <a:tailEnd type="diamond"/>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EE5BAEDD-5857-427B-8796-84F81B3C748B}"/>
              </a:ext>
            </a:extLst>
          </p:cNvPr>
          <p:cNvCxnSpPr>
            <a:cxnSpLocks/>
            <a:stCxn id="77" idx="1"/>
            <a:endCxn id="59" idx="2"/>
          </p:cNvCxnSpPr>
          <p:nvPr/>
        </p:nvCxnSpPr>
        <p:spPr>
          <a:xfrm flipV="1">
            <a:off x="4907704" y="3624654"/>
            <a:ext cx="1023702" cy="827268"/>
          </a:xfrm>
          <a:prstGeom prst="straightConnector1">
            <a:avLst/>
          </a:prstGeom>
          <a:ln>
            <a:solidFill>
              <a:schemeClr val="tx1"/>
            </a:solidFill>
            <a:prstDash val="lgDashDotDot"/>
            <a:tailEnd type="diamo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92006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Freeform: Shape 30">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48F84A12-2FCC-48FB-849F-4069F46C8B00}"/>
              </a:ext>
            </a:extLst>
          </p:cNvPr>
          <p:cNvSpPr>
            <a:spLocks noGrp="1"/>
          </p:cNvSpPr>
          <p:nvPr>
            <p:ph type="ctrTitle"/>
          </p:nvPr>
        </p:nvSpPr>
        <p:spPr>
          <a:xfrm>
            <a:off x="660041" y="2767106"/>
            <a:ext cx="2880828" cy="3071906"/>
          </a:xfrm>
        </p:spPr>
        <p:txBody>
          <a:bodyPr anchor="t">
            <a:normAutofit/>
          </a:bodyPr>
          <a:lstStyle/>
          <a:p>
            <a:pPr algn="l"/>
            <a:r>
              <a:rPr lang="sv-SE" sz="4000">
                <a:solidFill>
                  <a:srgbClr val="FFFFFF"/>
                </a:solidFill>
              </a:rPr>
              <a:t>Questions and Answers</a:t>
            </a:r>
          </a:p>
        </p:txBody>
      </p:sp>
      <p:pic>
        <p:nvPicPr>
          <p:cNvPr id="7" name="Graphic 6" descr="Help">
            <a:extLst>
              <a:ext uri="{FF2B5EF4-FFF2-40B4-BE49-F238E27FC236}">
                <a16:creationId xmlns:a16="http://schemas.microsoft.com/office/drawing/2014/main" id="{1063BB93-9E8E-4F5A-8650-A1E36F04240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153510" y="467208"/>
            <a:ext cx="5923584" cy="5923584"/>
          </a:xfrm>
          <a:prstGeom prst="rect">
            <a:avLst/>
          </a:prstGeom>
        </p:spPr>
      </p:pic>
      <p:pic>
        <p:nvPicPr>
          <p:cNvPr id="9" name="Picture 8" descr="Icon&#10;&#10;Description automatically generated">
            <a:extLst>
              <a:ext uri="{FF2B5EF4-FFF2-40B4-BE49-F238E27FC236}">
                <a16:creationId xmlns:a16="http://schemas.microsoft.com/office/drawing/2014/main" id="{B4B24B4F-F869-4DE0-AF66-6C9E84387639}"/>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660041" y="793246"/>
            <a:ext cx="1165251" cy="845490"/>
          </a:xfrm>
          <a:prstGeom prst="rect">
            <a:avLst/>
          </a:prstGeom>
        </p:spPr>
      </p:pic>
    </p:spTree>
    <p:extLst>
      <p:ext uri="{BB962C8B-B14F-4D97-AF65-F5344CB8AC3E}">
        <p14:creationId xmlns:p14="http://schemas.microsoft.com/office/powerpoint/2010/main" val="12801195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779EB729-BE9C-425E-A3A5-C2B23735E5AB}"/>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sv-SE" sz="4000" dirty="0">
                <a:solidFill>
                  <a:srgbClr val="FFFFFF"/>
                </a:solidFill>
              </a:rPr>
              <a:t>WHAT IS TOPOLOGY</a:t>
            </a:r>
            <a:endParaRPr lang="en-US" sz="4000" dirty="0">
              <a:solidFill>
                <a:srgbClr val="FFFFFF"/>
              </a:solidFill>
            </a:endParaRPr>
          </a:p>
        </p:txBody>
      </p:sp>
      <p:pic>
        <p:nvPicPr>
          <p:cNvPr id="5" name="Content Placeholder 4">
            <a:extLst>
              <a:ext uri="{FF2B5EF4-FFF2-40B4-BE49-F238E27FC236}">
                <a16:creationId xmlns:a16="http://schemas.microsoft.com/office/drawing/2014/main" id="{66746248-B20B-49A4-AA0A-A7BDAA4104DD}"/>
              </a:ext>
            </a:extLst>
          </p:cNvPr>
          <p:cNvPicPr>
            <a:picLocks noGrp="1" noChangeAspect="1"/>
          </p:cNvPicPr>
          <p:nvPr>
            <p:ph idx="1"/>
          </p:nvPr>
        </p:nvPicPr>
        <p:blipFill>
          <a:blip r:embed="rId2">
            <a:lum bright="70000" contrast="-70000"/>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887026" y="634103"/>
            <a:ext cx="870654" cy="870654"/>
          </a:xfrm>
          <a:prstGeom prst="rect">
            <a:avLst/>
          </a:prstGeom>
        </p:spPr>
      </p:pic>
      <p:sp>
        <p:nvSpPr>
          <p:cNvPr id="6" name="Rectangle 5">
            <a:extLst>
              <a:ext uri="{FF2B5EF4-FFF2-40B4-BE49-F238E27FC236}">
                <a16:creationId xmlns:a16="http://schemas.microsoft.com/office/drawing/2014/main" id="{5DB55027-BED5-4150-86EC-EF29FDE381C1}"/>
              </a:ext>
            </a:extLst>
          </p:cNvPr>
          <p:cNvSpPr/>
          <p:nvPr/>
        </p:nvSpPr>
        <p:spPr>
          <a:xfrm>
            <a:off x="4200527" y="184488"/>
            <a:ext cx="7829550" cy="3693319"/>
          </a:xfrm>
          <a:prstGeom prst="rect">
            <a:avLst/>
          </a:prstGeom>
        </p:spPr>
        <p:txBody>
          <a:bodyPr wrap="square">
            <a:spAutoFit/>
          </a:bodyPr>
          <a:lstStyle/>
          <a:p>
            <a:r>
              <a:rPr lang="en-US" dirty="0">
                <a:solidFill>
                  <a:srgbClr val="202122"/>
                </a:solidFill>
                <a:latin typeface="Arial" panose="020B0604020202020204" pitchFamily="34" charset="0"/>
              </a:rPr>
              <a:t>In </a:t>
            </a:r>
            <a:r>
              <a:rPr lang="en-US" dirty="0">
                <a:solidFill>
                  <a:srgbClr val="0645AD"/>
                </a:solidFill>
                <a:latin typeface="Arial" panose="020B0604020202020204" pitchFamily="34" charset="0"/>
                <a:hlinkClick r:id="rId4" tooltip="Euler characteristic"/>
              </a:rPr>
              <a:t>mathematics</a:t>
            </a:r>
            <a:r>
              <a:rPr lang="en-US" dirty="0">
                <a:solidFill>
                  <a:srgbClr val="202122"/>
                </a:solidFill>
                <a:latin typeface="Arial" panose="020B0604020202020204" pitchFamily="34" charset="0"/>
              </a:rPr>
              <a:t>, </a:t>
            </a:r>
            <a:r>
              <a:rPr lang="en-US" b="1" dirty="0">
                <a:solidFill>
                  <a:srgbClr val="202122"/>
                </a:solidFill>
                <a:latin typeface="Arial" panose="020B0604020202020204" pitchFamily="34" charset="0"/>
                <a:hlinkClick r:id="rId5"/>
              </a:rPr>
              <a:t>topology</a:t>
            </a:r>
            <a:r>
              <a:rPr lang="en-US" dirty="0">
                <a:solidFill>
                  <a:srgbClr val="202122"/>
                </a:solidFill>
                <a:latin typeface="Arial" panose="020B0604020202020204" pitchFamily="34" charset="0"/>
              </a:rPr>
              <a:t> (from the </a:t>
            </a:r>
            <a:r>
              <a:rPr lang="en-US" dirty="0">
                <a:solidFill>
                  <a:srgbClr val="0645AD"/>
                </a:solidFill>
                <a:latin typeface="Arial" panose="020B0604020202020204" pitchFamily="34" charset="0"/>
                <a:hlinkClick r:id="rId6" tooltip="Greek language"/>
              </a:rPr>
              <a:t>Greek</a:t>
            </a:r>
            <a:r>
              <a:rPr lang="en-US" dirty="0">
                <a:solidFill>
                  <a:srgbClr val="202122"/>
                </a:solidFill>
                <a:latin typeface="Arial" panose="020B0604020202020204" pitchFamily="34" charset="0"/>
              </a:rPr>
              <a:t> words </a:t>
            </a:r>
            <a:r>
              <a:rPr lang="en-US" dirty="0" err="1">
                <a:solidFill>
                  <a:srgbClr val="3366BB"/>
                </a:solidFill>
                <a:latin typeface="Arial" panose="020B0604020202020204" pitchFamily="34" charset="0"/>
                <a:hlinkClick r:id="rId7" tooltip="wikt:τόπος"/>
              </a:rPr>
              <a:t>τό</a:t>
            </a:r>
            <a:r>
              <a:rPr lang="en-US" dirty="0">
                <a:solidFill>
                  <a:srgbClr val="3366BB"/>
                </a:solidFill>
                <a:latin typeface="Arial" panose="020B0604020202020204" pitchFamily="34" charset="0"/>
                <a:hlinkClick r:id="rId7" tooltip="wikt:τόπος"/>
              </a:rPr>
              <a:t>πος</a:t>
            </a:r>
            <a:r>
              <a:rPr lang="en-US" dirty="0">
                <a:solidFill>
                  <a:srgbClr val="202122"/>
                </a:solidFill>
                <a:latin typeface="Arial" panose="020B0604020202020204" pitchFamily="34" charset="0"/>
              </a:rPr>
              <a:t>, 'place, location', and λόγος, 'study') is concerned with the properties of a </a:t>
            </a:r>
            <a:r>
              <a:rPr lang="en-US" dirty="0">
                <a:solidFill>
                  <a:srgbClr val="0645AD"/>
                </a:solidFill>
                <a:latin typeface="Arial" panose="020B0604020202020204" pitchFamily="34" charset="0"/>
                <a:hlinkClick r:id="rId8" tooltip="Mathematical object"/>
              </a:rPr>
              <a:t>geometric object</a:t>
            </a:r>
            <a:r>
              <a:rPr lang="en-US" dirty="0">
                <a:solidFill>
                  <a:srgbClr val="202122"/>
                </a:solidFill>
                <a:latin typeface="Arial" panose="020B0604020202020204" pitchFamily="34" charset="0"/>
              </a:rPr>
              <a:t> that are preserved under </a:t>
            </a:r>
            <a:r>
              <a:rPr lang="en-US" dirty="0">
                <a:solidFill>
                  <a:srgbClr val="0645AD"/>
                </a:solidFill>
                <a:latin typeface="Arial" panose="020B0604020202020204" pitchFamily="34" charset="0"/>
                <a:hlinkClick r:id="rId9" tooltip="Seven Bridges of Königsberg"/>
              </a:rPr>
              <a:t>continuous</a:t>
            </a:r>
            <a:r>
              <a:rPr lang="en-US" dirty="0">
                <a:solidFill>
                  <a:srgbClr val="202122"/>
                </a:solidFill>
                <a:latin typeface="Arial" panose="020B0604020202020204" pitchFamily="34" charset="0"/>
              </a:rPr>
              <a:t> </a:t>
            </a:r>
            <a:r>
              <a:rPr lang="en-US" dirty="0">
                <a:solidFill>
                  <a:srgbClr val="0645AD"/>
                </a:solidFill>
                <a:latin typeface="Arial" panose="020B0604020202020204" pitchFamily="34" charset="0"/>
                <a:hlinkClick r:id="rId10" tooltip="Topography"/>
              </a:rPr>
              <a:t>deformations</a:t>
            </a:r>
            <a:r>
              <a:rPr lang="en-US" dirty="0">
                <a:solidFill>
                  <a:srgbClr val="202122"/>
                </a:solidFill>
                <a:latin typeface="Arial" panose="020B0604020202020204" pitchFamily="34" charset="0"/>
              </a:rPr>
              <a:t>, such as </a:t>
            </a:r>
            <a:r>
              <a:rPr lang="en-US" dirty="0">
                <a:solidFill>
                  <a:srgbClr val="0645AD"/>
                </a:solidFill>
                <a:latin typeface="Arial" panose="020B0604020202020204" pitchFamily="34" charset="0"/>
                <a:hlinkClick r:id="rId11" tooltip="Stretch factor"/>
              </a:rPr>
              <a:t>stretching</a:t>
            </a:r>
            <a:r>
              <a:rPr lang="en-US" dirty="0">
                <a:solidFill>
                  <a:srgbClr val="202122"/>
                </a:solidFill>
                <a:latin typeface="Arial" panose="020B0604020202020204" pitchFamily="34" charset="0"/>
              </a:rPr>
              <a:t>, </a:t>
            </a:r>
            <a:r>
              <a:rPr lang="en-US" dirty="0">
                <a:solidFill>
                  <a:srgbClr val="0645AD"/>
                </a:solidFill>
                <a:latin typeface="Arial" panose="020B0604020202020204" pitchFamily="34" charset="0"/>
                <a:hlinkClick r:id="rId12"/>
              </a:rPr>
              <a:t>twisting</a:t>
            </a:r>
            <a:r>
              <a:rPr lang="en-US" dirty="0">
                <a:solidFill>
                  <a:srgbClr val="202122"/>
                </a:solidFill>
                <a:latin typeface="Arial" panose="020B0604020202020204" pitchFamily="34" charset="0"/>
              </a:rPr>
              <a:t>, crumpling, and bending; that is, without closing holes, opening holes, tearing, gluing, or passing through itself.</a:t>
            </a:r>
          </a:p>
          <a:p>
            <a:endParaRPr lang="en-US" dirty="0">
              <a:solidFill>
                <a:srgbClr val="202122"/>
              </a:solidFill>
              <a:latin typeface="Arial" panose="020B0604020202020204" pitchFamily="34" charset="0"/>
            </a:endParaRPr>
          </a:p>
          <a:p>
            <a:r>
              <a:rPr lang="en-US" dirty="0">
                <a:latin typeface="Arial" panose="020B0604020202020204" pitchFamily="34" charset="0"/>
                <a:cs typeface="Arial" panose="020B0604020202020204" pitchFamily="34" charset="0"/>
              </a:rPr>
              <a:t>The motivating insight behind topology is that some geometric problems depend not on the exact shape of the objects involved, but rather on the way they are put together. For example, the square and the circle have many properties in common: they are both one dimensional objects (from a topological point of view) and both separate the plane into two parts, the part inside and the part outside.</a:t>
            </a:r>
          </a:p>
          <a:p>
            <a:endParaRPr lang="sv-SE" dirty="0"/>
          </a:p>
        </p:txBody>
      </p:sp>
      <p:pic>
        <p:nvPicPr>
          <p:cNvPr id="22" name="Picture 21">
            <a:extLst>
              <a:ext uri="{FF2B5EF4-FFF2-40B4-BE49-F238E27FC236}">
                <a16:creationId xmlns:a16="http://schemas.microsoft.com/office/drawing/2014/main" id="{7165B5D4-6292-44DA-90C7-55370849A8A4}"/>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001866" y="3915787"/>
            <a:ext cx="2286000" cy="2286000"/>
          </a:xfrm>
          <a:prstGeom prst="rect">
            <a:avLst/>
          </a:prstGeom>
        </p:spPr>
      </p:pic>
      <p:pic>
        <p:nvPicPr>
          <p:cNvPr id="1030" name="Picture 6">
            <a:extLst>
              <a:ext uri="{FF2B5EF4-FFF2-40B4-BE49-F238E27FC236}">
                <a16:creationId xmlns:a16="http://schemas.microsoft.com/office/drawing/2014/main" id="{AD37D1B8-A848-4EB2-92B1-D82E6F0740A6}"/>
              </a:ext>
            </a:extLst>
          </p:cNvPr>
          <p:cNvPicPr>
            <a:picLocks noChangeAspect="1" noChangeArrowheads="1" noCrop="1"/>
          </p:cNvPicPr>
          <p:nvPr/>
        </p:nvPicPr>
        <p:blipFill>
          <a:blip r:embed="rId14">
            <a:extLst>
              <a:ext uri="{28A0092B-C50C-407E-A947-70E740481C1C}">
                <a14:useLocalDpi xmlns:a14="http://schemas.microsoft.com/office/drawing/2010/main" val="0"/>
              </a:ext>
            </a:extLst>
          </a:blip>
          <a:srcRect/>
          <a:stretch>
            <a:fillRect/>
          </a:stretch>
        </p:blipFill>
        <p:spPr bwMode="auto">
          <a:xfrm>
            <a:off x="8430867" y="4040772"/>
            <a:ext cx="2152650" cy="2152650"/>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22">
            <a:extLst>
              <a:ext uri="{FF2B5EF4-FFF2-40B4-BE49-F238E27FC236}">
                <a16:creationId xmlns:a16="http://schemas.microsoft.com/office/drawing/2014/main" id="{0BF2C7AB-8453-46B6-8AD2-57176C7F8A18}"/>
              </a:ext>
            </a:extLst>
          </p:cNvPr>
          <p:cNvSpPr/>
          <p:nvPr/>
        </p:nvSpPr>
        <p:spPr>
          <a:xfrm>
            <a:off x="4615076" y="6211241"/>
            <a:ext cx="6096000" cy="646331"/>
          </a:xfrm>
          <a:prstGeom prst="rect">
            <a:avLst/>
          </a:prstGeom>
        </p:spPr>
        <p:txBody>
          <a:bodyPr>
            <a:spAutoFit/>
          </a:bodyPr>
          <a:lstStyle/>
          <a:p>
            <a:r>
              <a:rPr lang="en-US" dirty="0">
                <a:solidFill>
                  <a:srgbClr val="202122"/>
                </a:solidFill>
                <a:latin typeface="Arial" panose="020B0604020202020204" pitchFamily="34" charset="0"/>
              </a:rPr>
              <a:t>A continuous deformation (a type of homeomorphism) of a mug into a doughnut (torus) and a cow into a sphere</a:t>
            </a:r>
            <a:endParaRPr lang="sv-SE" dirty="0"/>
          </a:p>
        </p:txBody>
      </p:sp>
    </p:spTree>
    <p:extLst>
      <p:ext uri="{BB962C8B-B14F-4D97-AF65-F5344CB8AC3E}">
        <p14:creationId xmlns:p14="http://schemas.microsoft.com/office/powerpoint/2010/main" val="2843838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30"/>
                                        </p:tgtEl>
                                        <p:attrNameLst>
                                          <p:attrName>style.visibility</p:attrName>
                                        </p:attrNameLst>
                                      </p:cBhvr>
                                      <p:to>
                                        <p:strVal val="visible"/>
                                      </p:to>
                                    </p:set>
                                    <p:animEffect transition="in" filter="fade">
                                      <p:cBhvr>
                                        <p:cTn id="12" dur="500"/>
                                        <p:tgtEl>
                                          <p:spTgt spid="1030"/>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fade">
                                      <p:cBhvr>
                                        <p:cTn id="16"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779EB729-BE9C-425E-A3A5-C2B23735E5AB}"/>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sv-SE" sz="4000" dirty="0">
                <a:solidFill>
                  <a:srgbClr val="FFFFFF"/>
                </a:solidFill>
              </a:rPr>
              <a:t>WHAT IS TOPOLOGY</a:t>
            </a:r>
            <a:endParaRPr lang="en-US" sz="4000" dirty="0">
              <a:solidFill>
                <a:srgbClr val="FFFFFF"/>
              </a:solidFill>
            </a:endParaRPr>
          </a:p>
        </p:txBody>
      </p:sp>
      <p:pic>
        <p:nvPicPr>
          <p:cNvPr id="5" name="Content Placeholder 4">
            <a:extLst>
              <a:ext uri="{FF2B5EF4-FFF2-40B4-BE49-F238E27FC236}">
                <a16:creationId xmlns:a16="http://schemas.microsoft.com/office/drawing/2014/main" id="{66746248-B20B-49A4-AA0A-A7BDAA4104DD}"/>
              </a:ext>
            </a:extLst>
          </p:cNvPr>
          <p:cNvPicPr>
            <a:picLocks noGrp="1" noChangeAspect="1"/>
          </p:cNvPicPr>
          <p:nvPr>
            <p:ph idx="1"/>
          </p:nvPr>
        </p:nvPicPr>
        <p:blipFill>
          <a:blip r:embed="rId2">
            <a:lum bright="70000" contrast="-70000"/>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887026" y="634103"/>
            <a:ext cx="870654" cy="870654"/>
          </a:xfrm>
          <a:prstGeom prst="rect">
            <a:avLst/>
          </a:prstGeom>
        </p:spPr>
      </p:pic>
      <p:pic>
        <p:nvPicPr>
          <p:cNvPr id="13" name="Picture 2">
            <a:extLst>
              <a:ext uri="{FF2B5EF4-FFF2-40B4-BE49-F238E27FC236}">
                <a16:creationId xmlns:a16="http://schemas.microsoft.com/office/drawing/2014/main" id="{AB2B7356-F43B-4E29-A6B7-BFD03815BA8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48248" y="6039365"/>
            <a:ext cx="770233" cy="770233"/>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a:extLst>
              <a:ext uri="{FF2B5EF4-FFF2-40B4-BE49-F238E27FC236}">
                <a16:creationId xmlns:a16="http://schemas.microsoft.com/office/drawing/2014/main" id="{FAE49D96-8765-424A-89A1-2BABA631F1A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31206" y="6011505"/>
            <a:ext cx="770233" cy="77023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F9C6E28A-D9B9-4DCF-8783-6F405457E24F}"/>
              </a:ext>
            </a:extLst>
          </p:cNvPr>
          <p:cNvSpPr/>
          <p:nvPr/>
        </p:nvSpPr>
        <p:spPr>
          <a:xfrm>
            <a:off x="7327032" y="5962816"/>
            <a:ext cx="4332224" cy="923330"/>
          </a:xfrm>
          <a:prstGeom prst="rect">
            <a:avLst/>
          </a:prstGeom>
        </p:spPr>
        <p:txBody>
          <a:bodyPr wrap="square">
            <a:spAutoFit/>
          </a:bodyPr>
          <a:lstStyle/>
          <a:p>
            <a:r>
              <a:rPr lang="sv-SE" b="1" dirty="0"/>
              <a:t>Geometry</a:t>
            </a:r>
            <a:r>
              <a:rPr lang="sv-SE" dirty="0"/>
              <a:t> focuses on the detailed forms or structures properties, e.g, surface area, volume, and more.</a:t>
            </a:r>
          </a:p>
        </p:txBody>
      </p:sp>
      <p:pic>
        <p:nvPicPr>
          <p:cNvPr id="7" name="Picture 6" descr="Icon&#10;&#10;Description automatically generated">
            <a:extLst>
              <a:ext uri="{FF2B5EF4-FFF2-40B4-BE49-F238E27FC236}">
                <a16:creationId xmlns:a16="http://schemas.microsoft.com/office/drawing/2014/main" id="{F8FB4CC6-06AC-4EB7-8886-39D447FA049E}"/>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6278524" y="6069993"/>
            <a:ext cx="671423" cy="739605"/>
          </a:xfrm>
          <a:prstGeom prst="rect">
            <a:avLst/>
          </a:prstGeom>
        </p:spPr>
      </p:pic>
      <p:pic>
        <p:nvPicPr>
          <p:cNvPr id="19" name="Content Placeholder 4">
            <a:extLst>
              <a:ext uri="{FF2B5EF4-FFF2-40B4-BE49-F238E27FC236}">
                <a16:creationId xmlns:a16="http://schemas.microsoft.com/office/drawing/2014/main" id="{43C07A75-7D19-442E-BAD7-D7DB97E4EFAF}"/>
              </a:ext>
            </a:extLst>
          </p:cNvPr>
          <p:cNvPicPr>
            <a:picLocks noChangeAspect="1"/>
          </p:cNvPicPr>
          <p:nvPr/>
        </p:nvPicPr>
        <p:blipFill>
          <a:blip r:embed="rId2">
            <a:duotone>
              <a:schemeClr val="accent2">
                <a:shade val="45000"/>
                <a:satMod val="135000"/>
              </a:schemeClr>
              <a:prstClr val="white"/>
            </a:duotone>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5029006" y="774753"/>
            <a:ext cx="870654" cy="870654"/>
          </a:xfrm>
          <a:prstGeom prst="rect">
            <a:avLst/>
          </a:prstGeom>
        </p:spPr>
      </p:pic>
      <p:sp>
        <p:nvSpPr>
          <p:cNvPr id="8" name="Arrow: Up 7">
            <a:extLst>
              <a:ext uri="{FF2B5EF4-FFF2-40B4-BE49-F238E27FC236}">
                <a16:creationId xmlns:a16="http://schemas.microsoft.com/office/drawing/2014/main" id="{CB9F9763-CAF4-49EB-A31D-2E740641E6DB}"/>
              </a:ext>
            </a:extLst>
          </p:cNvPr>
          <p:cNvSpPr/>
          <p:nvPr/>
        </p:nvSpPr>
        <p:spPr>
          <a:xfrm>
            <a:off x="5176423" y="3513842"/>
            <a:ext cx="651873" cy="321825"/>
          </a:xfrm>
          <a:prstGeom prst="upArrow">
            <a:avLst/>
          </a:prstGeom>
          <a:no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6" name="Rectangle 25">
            <a:extLst>
              <a:ext uri="{FF2B5EF4-FFF2-40B4-BE49-F238E27FC236}">
                <a16:creationId xmlns:a16="http://schemas.microsoft.com/office/drawing/2014/main" id="{83DDB169-4BA3-4EBE-BD78-64E0565BDC32}"/>
              </a:ext>
            </a:extLst>
          </p:cNvPr>
          <p:cNvSpPr/>
          <p:nvPr/>
        </p:nvSpPr>
        <p:spPr>
          <a:xfrm>
            <a:off x="6789921" y="2555474"/>
            <a:ext cx="2944629" cy="2031325"/>
          </a:xfrm>
          <a:prstGeom prst="rect">
            <a:avLst/>
          </a:prstGeom>
        </p:spPr>
        <p:txBody>
          <a:bodyPr wrap="square">
            <a:spAutoFit/>
          </a:bodyPr>
          <a:lstStyle/>
          <a:p>
            <a:r>
              <a:rPr lang="en-US" dirty="0"/>
              <a:t>continuous deformations, such as stretching, twisting, crumpling, and bending; that is, without closing holes, opening holes, tearing, gluing, or passing through itself.</a:t>
            </a:r>
          </a:p>
        </p:txBody>
      </p:sp>
      <p:pic>
        <p:nvPicPr>
          <p:cNvPr id="28" name="Picture 27" descr="Logo&#10;&#10;Description automatically generated">
            <a:extLst>
              <a:ext uri="{FF2B5EF4-FFF2-40B4-BE49-F238E27FC236}">
                <a16:creationId xmlns:a16="http://schemas.microsoft.com/office/drawing/2014/main" id="{70C5C8FD-B176-4A2F-B73D-DB91C8955D2C}"/>
              </a:ext>
            </a:extLst>
          </p:cNvPr>
          <p:cNvPicPr>
            <a:picLocks noChangeAspect="1"/>
          </p:cNvPicPr>
          <p:nvPr/>
        </p:nvPicPr>
        <p:blipFill>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4281849" y="2668598"/>
            <a:ext cx="834141" cy="834141"/>
          </a:xfrm>
          <a:prstGeom prst="rect">
            <a:avLst/>
          </a:prstGeom>
        </p:spPr>
      </p:pic>
      <p:pic>
        <p:nvPicPr>
          <p:cNvPr id="31" name="Picture 30" descr="Logo&#10;&#10;Description automatically generated">
            <a:extLst>
              <a:ext uri="{FF2B5EF4-FFF2-40B4-BE49-F238E27FC236}">
                <a16:creationId xmlns:a16="http://schemas.microsoft.com/office/drawing/2014/main" id="{8825F5E7-1C82-44CB-B944-C8C915D376AC}"/>
              </a:ext>
            </a:extLst>
          </p:cNvPr>
          <p:cNvPicPr>
            <a:picLocks noChangeAspect="1"/>
          </p:cNvPicPr>
          <p:nvPr/>
        </p:nvPicPr>
        <p:blipFill>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flipH="1">
            <a:off x="5893040" y="2668598"/>
            <a:ext cx="834141" cy="834141"/>
          </a:xfrm>
          <a:prstGeom prst="rect">
            <a:avLst/>
          </a:prstGeom>
        </p:spPr>
      </p:pic>
      <p:sp>
        <p:nvSpPr>
          <p:cNvPr id="32" name="Arrow: Up 31">
            <a:extLst>
              <a:ext uri="{FF2B5EF4-FFF2-40B4-BE49-F238E27FC236}">
                <a16:creationId xmlns:a16="http://schemas.microsoft.com/office/drawing/2014/main" id="{60C5532F-2A9C-4FB1-8F3E-37314F7B0EFE}"/>
              </a:ext>
            </a:extLst>
          </p:cNvPr>
          <p:cNvSpPr/>
          <p:nvPr/>
        </p:nvSpPr>
        <p:spPr>
          <a:xfrm>
            <a:off x="5138396" y="1890075"/>
            <a:ext cx="651873" cy="321825"/>
          </a:xfrm>
          <a:prstGeom prst="upArrow">
            <a:avLst/>
          </a:prstGeom>
          <a:no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33" name="Rectangle 32">
            <a:extLst>
              <a:ext uri="{FF2B5EF4-FFF2-40B4-BE49-F238E27FC236}">
                <a16:creationId xmlns:a16="http://schemas.microsoft.com/office/drawing/2014/main" id="{7BEBE64F-43B7-4648-992C-8743B2D0630E}"/>
              </a:ext>
            </a:extLst>
          </p:cNvPr>
          <p:cNvSpPr/>
          <p:nvPr/>
        </p:nvSpPr>
        <p:spPr>
          <a:xfrm>
            <a:off x="6979365" y="2225610"/>
            <a:ext cx="4260654" cy="369332"/>
          </a:xfrm>
          <a:prstGeom prst="rect">
            <a:avLst/>
          </a:prstGeom>
        </p:spPr>
        <p:txBody>
          <a:bodyPr wrap="none">
            <a:spAutoFit/>
          </a:bodyPr>
          <a:lstStyle/>
          <a:p>
            <a:r>
              <a:rPr lang="sv-SE" b="1" dirty="0"/>
              <a:t>Homeomorphism</a:t>
            </a:r>
            <a:r>
              <a:rPr lang="sv-SE" dirty="0"/>
              <a:t> / </a:t>
            </a:r>
            <a:r>
              <a:rPr lang="sv-SE" b="1" dirty="0"/>
              <a:t>Homotopy equivalence</a:t>
            </a:r>
          </a:p>
        </p:txBody>
      </p:sp>
      <p:sp>
        <p:nvSpPr>
          <p:cNvPr id="34" name="Oval 33">
            <a:extLst>
              <a:ext uri="{FF2B5EF4-FFF2-40B4-BE49-F238E27FC236}">
                <a16:creationId xmlns:a16="http://schemas.microsoft.com/office/drawing/2014/main" id="{7E5F9A60-EBFE-40ED-81EC-8252329EE9A9}"/>
              </a:ext>
            </a:extLst>
          </p:cNvPr>
          <p:cNvSpPr/>
          <p:nvPr/>
        </p:nvSpPr>
        <p:spPr>
          <a:xfrm>
            <a:off x="4932831" y="634103"/>
            <a:ext cx="1008250" cy="1079826"/>
          </a:xfrm>
          <a:prstGeom prst="ellipse">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pic>
        <p:nvPicPr>
          <p:cNvPr id="41" name="Picture 6">
            <a:extLst>
              <a:ext uri="{FF2B5EF4-FFF2-40B4-BE49-F238E27FC236}">
                <a16:creationId xmlns:a16="http://schemas.microsoft.com/office/drawing/2014/main" id="{7DAA4E7A-5C77-4694-A0E2-115BD8034EE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281849" y="5023334"/>
            <a:ext cx="770233" cy="770233"/>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8">
            <a:extLst>
              <a:ext uri="{FF2B5EF4-FFF2-40B4-BE49-F238E27FC236}">
                <a16:creationId xmlns:a16="http://schemas.microsoft.com/office/drawing/2014/main" id="{F9E36C1E-59A4-409B-9AC2-79AFCC7A886B}"/>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176423" y="5023334"/>
            <a:ext cx="797156" cy="770233"/>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10">
            <a:extLst>
              <a:ext uri="{FF2B5EF4-FFF2-40B4-BE49-F238E27FC236}">
                <a16:creationId xmlns:a16="http://schemas.microsoft.com/office/drawing/2014/main" id="{BAB16696-7692-4E87-8068-681A3E8CC4AA}"/>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205768" y="4965530"/>
            <a:ext cx="773597" cy="808403"/>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43" descr="Icon&#10;&#10;Description automatically generated">
            <a:extLst>
              <a:ext uri="{FF2B5EF4-FFF2-40B4-BE49-F238E27FC236}">
                <a16:creationId xmlns:a16="http://schemas.microsoft.com/office/drawing/2014/main" id="{34BDD41B-7C9D-4316-B40B-BA203AFC50DE}"/>
              </a:ext>
            </a:extLst>
          </p:cNvPr>
          <p:cNvPicPr>
            <a:picLocks noChangeAspect="1"/>
          </p:cNvPicPr>
          <p:nvPr/>
        </p:nvPicPr>
        <p:blipFill>
          <a:blip r:embed="rId13">
            <a:extLst>
              <a:ext uri="{28A0092B-C50C-407E-A947-70E740481C1C}">
                <a14:useLocalDpi xmlns:a14="http://schemas.microsoft.com/office/drawing/2010/main" val="0"/>
              </a:ext>
              <a:ext uri="{837473B0-CC2E-450A-ABE3-18F120FF3D39}">
                <a1611:picAttrSrcUrl xmlns:a1611="http://schemas.microsoft.com/office/drawing/2016/11/main" r:id="rId14"/>
              </a:ext>
            </a:extLst>
          </a:blip>
          <a:stretch>
            <a:fillRect/>
          </a:stretch>
        </p:blipFill>
        <p:spPr>
          <a:xfrm>
            <a:off x="5077899" y="2555474"/>
            <a:ext cx="804020" cy="804020"/>
          </a:xfrm>
          <a:prstGeom prst="rect">
            <a:avLst/>
          </a:prstGeom>
        </p:spPr>
      </p:pic>
      <p:sp>
        <p:nvSpPr>
          <p:cNvPr id="45" name="Rectangle 44">
            <a:extLst>
              <a:ext uri="{FF2B5EF4-FFF2-40B4-BE49-F238E27FC236}">
                <a16:creationId xmlns:a16="http://schemas.microsoft.com/office/drawing/2014/main" id="{BCBC57AA-9758-4B39-A0ED-CAC2D4244A3A}"/>
              </a:ext>
            </a:extLst>
          </p:cNvPr>
          <p:cNvSpPr/>
          <p:nvPr/>
        </p:nvSpPr>
        <p:spPr>
          <a:xfrm>
            <a:off x="6614235" y="836850"/>
            <a:ext cx="5238750" cy="646331"/>
          </a:xfrm>
          <a:prstGeom prst="rect">
            <a:avLst/>
          </a:prstGeom>
        </p:spPr>
        <p:txBody>
          <a:bodyPr wrap="square">
            <a:spAutoFit/>
          </a:bodyPr>
          <a:lstStyle/>
          <a:p>
            <a:r>
              <a:rPr lang="en-US" b="1" dirty="0"/>
              <a:t>Topology</a:t>
            </a:r>
            <a:r>
              <a:rPr lang="en-US" dirty="0"/>
              <a:t> only has global structure, and studies more general properties, </a:t>
            </a:r>
            <a:r>
              <a:rPr lang="en-US" dirty="0" err="1"/>
              <a:t>e.g</a:t>
            </a:r>
            <a:r>
              <a:rPr lang="en-US" dirty="0"/>
              <a:t>, connectivity and more.</a:t>
            </a:r>
          </a:p>
        </p:txBody>
      </p:sp>
      <p:pic>
        <p:nvPicPr>
          <p:cNvPr id="46" name="Picture 6">
            <a:extLst>
              <a:ext uri="{FF2B5EF4-FFF2-40B4-BE49-F238E27FC236}">
                <a16:creationId xmlns:a16="http://schemas.microsoft.com/office/drawing/2014/main" id="{40DD2E8E-A95D-47B5-988B-ADFBC4CC6F09}"/>
              </a:ext>
            </a:extLst>
          </p:cNvPr>
          <p:cNvPicPr>
            <a:picLocks noChangeAspect="1" noChangeArrowheads="1" noCrop="1"/>
          </p:cNvPicPr>
          <p:nvPr/>
        </p:nvPicPr>
        <p:blipFill>
          <a:blip r:embed="rId15">
            <a:extLst>
              <a:ext uri="{28A0092B-C50C-407E-A947-70E740481C1C}">
                <a14:useLocalDpi xmlns:a14="http://schemas.microsoft.com/office/drawing/2010/main" val="0"/>
              </a:ext>
            </a:extLst>
          </a:blip>
          <a:srcRect/>
          <a:stretch>
            <a:fillRect/>
          </a:stretch>
        </p:blipFill>
        <p:spPr bwMode="auto">
          <a:xfrm>
            <a:off x="9734550" y="2594942"/>
            <a:ext cx="2152650" cy="2152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72495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779EB729-BE9C-425E-A3A5-C2B23735E5AB}"/>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sv-SE" sz="4000" dirty="0">
                <a:solidFill>
                  <a:srgbClr val="FFFFFF"/>
                </a:solidFill>
              </a:rPr>
              <a:t>TOPOLOGY vs GEOMETRY</a:t>
            </a:r>
            <a:endParaRPr lang="en-US" sz="4000" dirty="0">
              <a:solidFill>
                <a:srgbClr val="FFFFFF"/>
              </a:solidFill>
            </a:endParaRPr>
          </a:p>
        </p:txBody>
      </p:sp>
      <p:pic>
        <p:nvPicPr>
          <p:cNvPr id="5" name="Content Placeholder 4">
            <a:extLst>
              <a:ext uri="{FF2B5EF4-FFF2-40B4-BE49-F238E27FC236}">
                <a16:creationId xmlns:a16="http://schemas.microsoft.com/office/drawing/2014/main" id="{66746248-B20B-49A4-AA0A-A7BDAA4104DD}"/>
              </a:ext>
            </a:extLst>
          </p:cNvPr>
          <p:cNvPicPr>
            <a:picLocks noGrp="1" noChangeAspect="1"/>
          </p:cNvPicPr>
          <p:nvPr>
            <p:ph idx="1"/>
          </p:nvPr>
        </p:nvPicPr>
        <p:blipFill>
          <a:blip r:embed="rId2">
            <a:lum bright="70000" contrast="-70000"/>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887026" y="634103"/>
            <a:ext cx="870654" cy="870654"/>
          </a:xfrm>
          <a:prstGeom prst="rect">
            <a:avLst/>
          </a:prstGeom>
        </p:spPr>
      </p:pic>
      <p:pic>
        <p:nvPicPr>
          <p:cNvPr id="13" name="Picture 2">
            <a:extLst>
              <a:ext uri="{FF2B5EF4-FFF2-40B4-BE49-F238E27FC236}">
                <a16:creationId xmlns:a16="http://schemas.microsoft.com/office/drawing/2014/main" id="{AB2B7356-F43B-4E29-A6B7-BFD03815BA8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48248" y="6039365"/>
            <a:ext cx="770233" cy="770233"/>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a:extLst>
              <a:ext uri="{FF2B5EF4-FFF2-40B4-BE49-F238E27FC236}">
                <a16:creationId xmlns:a16="http://schemas.microsoft.com/office/drawing/2014/main" id="{FAE49D96-8765-424A-89A1-2BABA631F1A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31206" y="6011505"/>
            <a:ext cx="770233" cy="7702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Icon&#10;&#10;Description automatically generated">
            <a:extLst>
              <a:ext uri="{FF2B5EF4-FFF2-40B4-BE49-F238E27FC236}">
                <a16:creationId xmlns:a16="http://schemas.microsoft.com/office/drawing/2014/main" id="{F8FB4CC6-06AC-4EB7-8886-39D447FA049E}"/>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6278524" y="6069993"/>
            <a:ext cx="671423" cy="739605"/>
          </a:xfrm>
          <a:prstGeom prst="rect">
            <a:avLst/>
          </a:prstGeom>
        </p:spPr>
      </p:pic>
      <p:pic>
        <p:nvPicPr>
          <p:cNvPr id="19" name="Content Placeholder 4">
            <a:extLst>
              <a:ext uri="{FF2B5EF4-FFF2-40B4-BE49-F238E27FC236}">
                <a16:creationId xmlns:a16="http://schemas.microsoft.com/office/drawing/2014/main" id="{43C07A75-7D19-442E-BAD7-D7DB97E4EFAF}"/>
              </a:ext>
            </a:extLst>
          </p:cNvPr>
          <p:cNvPicPr>
            <a:picLocks noChangeAspect="1"/>
          </p:cNvPicPr>
          <p:nvPr/>
        </p:nvPicPr>
        <p:blipFill>
          <a:blip r:embed="rId2">
            <a:duotone>
              <a:schemeClr val="accent2">
                <a:shade val="45000"/>
                <a:satMod val="135000"/>
              </a:schemeClr>
              <a:prstClr val="white"/>
            </a:duotone>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5029006" y="774753"/>
            <a:ext cx="870654" cy="870654"/>
          </a:xfrm>
          <a:prstGeom prst="rect">
            <a:avLst/>
          </a:prstGeom>
        </p:spPr>
      </p:pic>
      <p:sp>
        <p:nvSpPr>
          <p:cNvPr id="34" name="Oval 33">
            <a:extLst>
              <a:ext uri="{FF2B5EF4-FFF2-40B4-BE49-F238E27FC236}">
                <a16:creationId xmlns:a16="http://schemas.microsoft.com/office/drawing/2014/main" id="{7E5F9A60-EBFE-40ED-81EC-8252329EE9A9}"/>
              </a:ext>
            </a:extLst>
          </p:cNvPr>
          <p:cNvSpPr/>
          <p:nvPr/>
        </p:nvSpPr>
        <p:spPr>
          <a:xfrm>
            <a:off x="4932831" y="634103"/>
            <a:ext cx="1008250" cy="1079826"/>
          </a:xfrm>
          <a:prstGeom prst="ellipse">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pic>
        <p:nvPicPr>
          <p:cNvPr id="41" name="Picture 6">
            <a:extLst>
              <a:ext uri="{FF2B5EF4-FFF2-40B4-BE49-F238E27FC236}">
                <a16:creationId xmlns:a16="http://schemas.microsoft.com/office/drawing/2014/main" id="{7DAA4E7A-5C77-4694-A0E2-115BD8034EE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81849" y="5023334"/>
            <a:ext cx="770233" cy="770233"/>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8">
            <a:extLst>
              <a:ext uri="{FF2B5EF4-FFF2-40B4-BE49-F238E27FC236}">
                <a16:creationId xmlns:a16="http://schemas.microsoft.com/office/drawing/2014/main" id="{F9E36C1E-59A4-409B-9AC2-79AFCC7A886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176423" y="5023334"/>
            <a:ext cx="797156" cy="770233"/>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10">
            <a:extLst>
              <a:ext uri="{FF2B5EF4-FFF2-40B4-BE49-F238E27FC236}">
                <a16:creationId xmlns:a16="http://schemas.microsoft.com/office/drawing/2014/main" id="{BAB16696-7692-4E87-8068-681A3E8CC4A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205768" y="4965530"/>
            <a:ext cx="773597" cy="808403"/>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D7DA5C68-9C7D-4FB9-B802-2EEB95D1C405}"/>
              </a:ext>
            </a:extLst>
          </p:cNvPr>
          <p:cNvSpPr/>
          <p:nvPr/>
        </p:nvSpPr>
        <p:spPr>
          <a:xfrm>
            <a:off x="6278524" y="206904"/>
            <a:ext cx="5099206" cy="1754326"/>
          </a:xfrm>
          <a:prstGeom prst="rect">
            <a:avLst/>
          </a:prstGeom>
        </p:spPr>
        <p:txBody>
          <a:bodyPr wrap="square">
            <a:spAutoFit/>
          </a:bodyPr>
          <a:lstStyle/>
          <a:p>
            <a:r>
              <a:rPr lang="en-US" dirty="0"/>
              <a:t>The properties of an object that stay the same when you bend, stretch or twist it are called the </a:t>
            </a:r>
            <a:r>
              <a:rPr lang="en-US" b="1" dirty="0"/>
              <a:t>topology</a:t>
            </a:r>
            <a:r>
              <a:rPr lang="en-US" dirty="0"/>
              <a:t> of the object. Two objects are considered the same topologically if you can deform one into the other without tearing, cutting, pinching, gluing, or other violent actions.</a:t>
            </a:r>
            <a:endParaRPr lang="sv-SE" dirty="0"/>
          </a:p>
        </p:txBody>
      </p:sp>
      <p:sp>
        <p:nvSpPr>
          <p:cNvPr id="9" name="Rectangle 8">
            <a:extLst>
              <a:ext uri="{FF2B5EF4-FFF2-40B4-BE49-F238E27FC236}">
                <a16:creationId xmlns:a16="http://schemas.microsoft.com/office/drawing/2014/main" id="{C06CBF18-E89D-44E2-AF2A-3E68DCB1915C}"/>
              </a:ext>
            </a:extLst>
          </p:cNvPr>
          <p:cNvSpPr/>
          <p:nvPr/>
        </p:nvSpPr>
        <p:spPr>
          <a:xfrm>
            <a:off x="7233622" y="5066416"/>
            <a:ext cx="4912878" cy="1200329"/>
          </a:xfrm>
          <a:prstGeom prst="rect">
            <a:avLst/>
          </a:prstGeom>
        </p:spPr>
        <p:txBody>
          <a:bodyPr wrap="square">
            <a:spAutoFit/>
          </a:bodyPr>
          <a:lstStyle/>
          <a:p>
            <a:r>
              <a:rPr lang="en-US" dirty="0"/>
              <a:t>The properties of an object that change when you bend, stretch, or twist are the </a:t>
            </a:r>
            <a:r>
              <a:rPr lang="en-US" b="1" dirty="0"/>
              <a:t>geometry</a:t>
            </a:r>
            <a:r>
              <a:rPr lang="en-US" dirty="0"/>
              <a:t> of the object. For example, distances, angles, and curvature are parts of geometry but not topology.</a:t>
            </a:r>
            <a:endParaRPr lang="sv-SE" dirty="0"/>
          </a:p>
        </p:txBody>
      </p:sp>
      <p:pic>
        <p:nvPicPr>
          <p:cNvPr id="17" name="Picture 16">
            <a:extLst>
              <a:ext uri="{FF2B5EF4-FFF2-40B4-BE49-F238E27FC236}">
                <a16:creationId xmlns:a16="http://schemas.microsoft.com/office/drawing/2014/main" id="{3A957DBC-1131-41C3-BC2F-9A2F074B288E}"/>
              </a:ext>
            </a:extLst>
          </p:cNvPr>
          <p:cNvPicPr>
            <a:picLocks noChangeAspect="1"/>
          </p:cNvPicPr>
          <p:nvPr/>
        </p:nvPicPr>
        <p:blipFill>
          <a:blip r:embed="rId11">
            <a:extLst>
              <a:ext uri="{28A0092B-C50C-407E-A947-70E740481C1C}">
                <a14:useLocalDpi xmlns:a14="http://schemas.microsoft.com/office/drawing/2010/main" val="0"/>
              </a:ext>
              <a:ext uri="{837473B0-CC2E-450A-ABE3-18F120FF3D39}">
                <a1611:picAttrSrcUrl xmlns:a1611="http://schemas.microsoft.com/office/drawing/2016/11/main" r:id="rId12"/>
              </a:ext>
            </a:extLst>
          </a:blip>
          <a:stretch>
            <a:fillRect/>
          </a:stretch>
        </p:blipFill>
        <p:spPr>
          <a:xfrm>
            <a:off x="6205768" y="2710752"/>
            <a:ext cx="1170711" cy="1170711"/>
          </a:xfrm>
          <a:prstGeom prst="rect">
            <a:avLst/>
          </a:prstGeom>
        </p:spPr>
      </p:pic>
      <p:sp>
        <p:nvSpPr>
          <p:cNvPr id="35" name="Arrow: Up 34">
            <a:extLst>
              <a:ext uri="{FF2B5EF4-FFF2-40B4-BE49-F238E27FC236}">
                <a16:creationId xmlns:a16="http://schemas.microsoft.com/office/drawing/2014/main" id="{9FA0E32B-52A4-4DDF-9A1E-B194C4576FD2}"/>
              </a:ext>
            </a:extLst>
          </p:cNvPr>
          <p:cNvSpPr/>
          <p:nvPr/>
        </p:nvSpPr>
        <p:spPr>
          <a:xfrm>
            <a:off x="5190385" y="2767106"/>
            <a:ext cx="651873" cy="1313460"/>
          </a:xfrm>
          <a:prstGeom prst="upArrow">
            <a:avLst/>
          </a:prstGeom>
          <a:no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2" name="TextBox 21">
            <a:extLst>
              <a:ext uri="{FF2B5EF4-FFF2-40B4-BE49-F238E27FC236}">
                <a16:creationId xmlns:a16="http://schemas.microsoft.com/office/drawing/2014/main" id="{E1EC6A8D-43A3-4284-BA63-57B4ABFC3A65}"/>
              </a:ext>
            </a:extLst>
          </p:cNvPr>
          <p:cNvSpPr txBox="1"/>
          <p:nvPr/>
        </p:nvSpPr>
        <p:spPr>
          <a:xfrm>
            <a:off x="7148370" y="3193003"/>
            <a:ext cx="1511632" cy="461665"/>
          </a:xfrm>
          <a:prstGeom prst="rect">
            <a:avLst/>
          </a:prstGeom>
          <a:noFill/>
        </p:spPr>
        <p:txBody>
          <a:bodyPr wrap="none" rtlCol="0">
            <a:spAutoFit/>
          </a:bodyPr>
          <a:lstStyle/>
          <a:p>
            <a:r>
              <a:rPr lang="sv-SE" sz="2400" b="1" dirty="0"/>
              <a:t>ABSTRACT</a:t>
            </a:r>
          </a:p>
        </p:txBody>
      </p:sp>
    </p:spTree>
    <p:extLst>
      <p:ext uri="{BB962C8B-B14F-4D97-AF65-F5344CB8AC3E}">
        <p14:creationId xmlns:p14="http://schemas.microsoft.com/office/powerpoint/2010/main" val="2899270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779EB729-BE9C-425E-A3A5-C2B23735E5AB}"/>
              </a:ext>
            </a:extLst>
          </p:cNvPr>
          <p:cNvSpPr>
            <a:spLocks noGrp="1"/>
          </p:cNvSpPr>
          <p:nvPr>
            <p:ph type="title"/>
          </p:nvPr>
        </p:nvSpPr>
        <p:spPr>
          <a:xfrm>
            <a:off x="69574" y="2767106"/>
            <a:ext cx="4038604" cy="3071906"/>
          </a:xfrm>
        </p:spPr>
        <p:txBody>
          <a:bodyPr vert="horz" lIns="91440" tIns="45720" rIns="91440" bIns="45720" rtlCol="0" anchor="t">
            <a:normAutofit/>
          </a:bodyPr>
          <a:lstStyle/>
          <a:p>
            <a:r>
              <a:rPr lang="sv-SE" sz="4000" dirty="0">
                <a:solidFill>
                  <a:srgbClr val="FFFFFF"/>
                </a:solidFill>
              </a:rPr>
              <a:t>WHAT IS TOPOLOGY</a:t>
            </a:r>
            <a:br>
              <a:rPr lang="sv-SE" sz="4000" dirty="0">
                <a:solidFill>
                  <a:srgbClr val="FFFFFF"/>
                </a:solidFill>
              </a:rPr>
            </a:br>
            <a:r>
              <a:rPr lang="sv-SE" sz="4000" dirty="0">
                <a:solidFill>
                  <a:srgbClr val="FFFFFF"/>
                </a:solidFill>
              </a:rPr>
              <a:t>- Homeomorphism</a:t>
            </a:r>
            <a:endParaRPr lang="en-US" sz="4000" dirty="0">
              <a:solidFill>
                <a:srgbClr val="FFFFFF"/>
              </a:solidFill>
            </a:endParaRPr>
          </a:p>
        </p:txBody>
      </p:sp>
      <p:pic>
        <p:nvPicPr>
          <p:cNvPr id="5" name="Content Placeholder 4">
            <a:extLst>
              <a:ext uri="{FF2B5EF4-FFF2-40B4-BE49-F238E27FC236}">
                <a16:creationId xmlns:a16="http://schemas.microsoft.com/office/drawing/2014/main" id="{66746248-B20B-49A4-AA0A-A7BDAA4104DD}"/>
              </a:ext>
            </a:extLst>
          </p:cNvPr>
          <p:cNvPicPr>
            <a:picLocks noGrp="1" noChangeAspect="1"/>
          </p:cNvPicPr>
          <p:nvPr>
            <p:ph idx="1"/>
          </p:nvPr>
        </p:nvPicPr>
        <p:blipFill>
          <a:blip r:embed="rId2">
            <a:lum bright="70000" contrast="-70000"/>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887026" y="634103"/>
            <a:ext cx="870654" cy="870654"/>
          </a:xfrm>
          <a:prstGeom prst="rect">
            <a:avLst/>
          </a:prstGeom>
        </p:spPr>
      </p:pic>
      <p:sp>
        <p:nvSpPr>
          <p:cNvPr id="6" name="Rectangle 5">
            <a:extLst>
              <a:ext uri="{FF2B5EF4-FFF2-40B4-BE49-F238E27FC236}">
                <a16:creationId xmlns:a16="http://schemas.microsoft.com/office/drawing/2014/main" id="{BD062302-3AB5-4B5F-BF95-0AE86DA7E650}"/>
              </a:ext>
            </a:extLst>
          </p:cNvPr>
          <p:cNvSpPr/>
          <p:nvPr/>
        </p:nvSpPr>
        <p:spPr>
          <a:xfrm>
            <a:off x="4108178" y="122994"/>
            <a:ext cx="7779022" cy="1754326"/>
          </a:xfrm>
          <a:prstGeom prst="rect">
            <a:avLst/>
          </a:prstGeom>
        </p:spPr>
        <p:txBody>
          <a:bodyPr wrap="square">
            <a:spAutoFit/>
          </a:bodyPr>
          <a:lstStyle/>
          <a:p>
            <a:r>
              <a:rPr lang="en-US" dirty="0"/>
              <a:t>Intuitively, two spaces are homeomorphic if one can be deformed into the other </a:t>
            </a:r>
            <a:r>
              <a:rPr lang="en-US" b="1" dirty="0"/>
              <a:t>without cutting or gluing</a:t>
            </a:r>
            <a:r>
              <a:rPr lang="en-US" dirty="0"/>
              <a:t>. A traditional joke is that a topologist cannot distinguish a coffee mug from a doughnut, since a sufficiently pliable doughnut could be reshaped to a coffee cup by creating a dimple and progressively enlarging it, while shrinking the hole into a handle.</a:t>
            </a:r>
          </a:p>
          <a:p>
            <a:r>
              <a:rPr lang="en-US" dirty="0"/>
              <a:t>Homeomorphism can be considered the most basic </a:t>
            </a:r>
            <a:r>
              <a:rPr lang="en-US" dirty="0">
                <a:hlinkClick r:id="rId4" tooltip="Homeomorphism"/>
              </a:rPr>
              <a:t>topological equivalence</a:t>
            </a:r>
            <a:r>
              <a:rPr lang="en-US" dirty="0"/>
              <a:t>.</a:t>
            </a:r>
            <a:endParaRPr lang="sv-SE" dirty="0"/>
          </a:p>
        </p:txBody>
      </p:sp>
      <p:sp>
        <p:nvSpPr>
          <p:cNvPr id="8" name="Rectangle 7">
            <a:extLst>
              <a:ext uri="{FF2B5EF4-FFF2-40B4-BE49-F238E27FC236}">
                <a16:creationId xmlns:a16="http://schemas.microsoft.com/office/drawing/2014/main" id="{C70AEDEF-56D5-4F38-A77B-D4F1EB8EE7AB}"/>
              </a:ext>
            </a:extLst>
          </p:cNvPr>
          <p:cNvSpPr/>
          <p:nvPr/>
        </p:nvSpPr>
        <p:spPr>
          <a:xfrm>
            <a:off x="4108177" y="2040312"/>
            <a:ext cx="7282065" cy="646331"/>
          </a:xfrm>
          <a:prstGeom prst="rect">
            <a:avLst/>
          </a:prstGeom>
        </p:spPr>
        <p:txBody>
          <a:bodyPr wrap="square">
            <a:spAutoFit/>
          </a:bodyPr>
          <a:lstStyle/>
          <a:p>
            <a:r>
              <a:rPr lang="en-US" dirty="0"/>
              <a:t>An introductory exercise is to classify the uppercase letters of the English alphabet according to homeomorphism. </a:t>
            </a:r>
            <a:endParaRPr lang="sv-SE" dirty="0"/>
          </a:p>
        </p:txBody>
      </p:sp>
      <p:sp>
        <p:nvSpPr>
          <p:cNvPr id="11" name="Rectangle 10">
            <a:extLst>
              <a:ext uri="{FF2B5EF4-FFF2-40B4-BE49-F238E27FC236}">
                <a16:creationId xmlns:a16="http://schemas.microsoft.com/office/drawing/2014/main" id="{1A6B469C-1F50-4BD0-A523-D600E86BF966}"/>
              </a:ext>
            </a:extLst>
          </p:cNvPr>
          <p:cNvSpPr/>
          <p:nvPr/>
        </p:nvSpPr>
        <p:spPr>
          <a:xfrm>
            <a:off x="4177752" y="3110113"/>
            <a:ext cx="8014248" cy="3139321"/>
          </a:xfrm>
          <a:prstGeom prst="rect">
            <a:avLst/>
          </a:prstGeom>
        </p:spPr>
        <p:txBody>
          <a:bodyPr wrap="square">
            <a:spAutoFit/>
          </a:bodyPr>
          <a:lstStyle/>
          <a:p>
            <a:r>
              <a:rPr lang="en-US" dirty="0"/>
              <a:t>Homeomorphism classes are:</a:t>
            </a:r>
          </a:p>
          <a:p>
            <a:endParaRPr lang="en-US" dirty="0"/>
          </a:p>
          <a:p>
            <a:pPr marL="285750" indent="-285750">
              <a:buFont typeface="Wingdings" panose="05000000000000000000" pitchFamily="2" charset="2"/>
              <a:buChar char="§"/>
            </a:pPr>
            <a:r>
              <a:rPr lang="en-US" dirty="0"/>
              <a:t>no holes corresponding with </a:t>
            </a:r>
            <a:r>
              <a:rPr lang="en-US" b="1" dirty="0"/>
              <a:t>C, G, I, J, L, M, N, S, U, V, W, and Z</a:t>
            </a:r>
            <a:r>
              <a:rPr lang="en-US" dirty="0"/>
              <a:t>;</a:t>
            </a:r>
          </a:p>
          <a:p>
            <a:pPr marL="285750" indent="-285750">
              <a:buFont typeface="Wingdings" panose="05000000000000000000" pitchFamily="2" charset="2"/>
              <a:buChar char="§"/>
            </a:pPr>
            <a:r>
              <a:rPr lang="en-US" dirty="0"/>
              <a:t>no holes and three tails corresponding with </a:t>
            </a:r>
            <a:r>
              <a:rPr lang="en-US" b="1" dirty="0"/>
              <a:t>E, F, T, and Y</a:t>
            </a:r>
            <a:r>
              <a:rPr lang="en-US" dirty="0"/>
              <a:t>;</a:t>
            </a:r>
          </a:p>
          <a:p>
            <a:pPr marL="285750" indent="-285750">
              <a:buFont typeface="Wingdings" panose="05000000000000000000" pitchFamily="2" charset="2"/>
              <a:buChar char="§"/>
            </a:pPr>
            <a:r>
              <a:rPr lang="en-US" dirty="0"/>
              <a:t>no holes and four tails corresponding with </a:t>
            </a:r>
            <a:r>
              <a:rPr lang="en-US" b="1" dirty="0"/>
              <a:t>X</a:t>
            </a:r>
            <a:r>
              <a:rPr lang="en-US" dirty="0"/>
              <a:t>;</a:t>
            </a:r>
          </a:p>
          <a:p>
            <a:pPr marL="285750" indent="-285750">
              <a:buFont typeface="Wingdings" panose="05000000000000000000" pitchFamily="2" charset="2"/>
              <a:buChar char="§"/>
            </a:pPr>
            <a:r>
              <a:rPr lang="en-US" dirty="0"/>
              <a:t>one hole and no tail corresponding with </a:t>
            </a:r>
            <a:r>
              <a:rPr lang="en-US" b="1" dirty="0"/>
              <a:t>D and O</a:t>
            </a:r>
            <a:r>
              <a:rPr lang="en-US" dirty="0"/>
              <a:t>;</a:t>
            </a:r>
          </a:p>
          <a:p>
            <a:pPr marL="285750" indent="-285750">
              <a:buFont typeface="Wingdings" panose="05000000000000000000" pitchFamily="2" charset="2"/>
              <a:buChar char="§"/>
            </a:pPr>
            <a:r>
              <a:rPr lang="en-US" dirty="0"/>
              <a:t>one hole and one tail corresponding with </a:t>
            </a:r>
            <a:r>
              <a:rPr lang="en-US" b="1" dirty="0"/>
              <a:t>P and Q</a:t>
            </a:r>
            <a:r>
              <a:rPr lang="en-US" dirty="0"/>
              <a:t>;</a:t>
            </a:r>
          </a:p>
          <a:p>
            <a:pPr marL="285750" indent="-285750">
              <a:buFont typeface="Wingdings" panose="05000000000000000000" pitchFamily="2" charset="2"/>
              <a:buChar char="§"/>
            </a:pPr>
            <a:r>
              <a:rPr lang="en-US" dirty="0"/>
              <a:t>one hole and two tails corresponding with </a:t>
            </a:r>
            <a:r>
              <a:rPr lang="en-US" b="1" dirty="0"/>
              <a:t>A and R</a:t>
            </a:r>
            <a:r>
              <a:rPr lang="en-US" dirty="0"/>
              <a:t>;</a:t>
            </a:r>
          </a:p>
          <a:p>
            <a:pPr marL="285750" indent="-285750">
              <a:buFont typeface="Wingdings" panose="05000000000000000000" pitchFamily="2" charset="2"/>
              <a:buChar char="§"/>
            </a:pPr>
            <a:r>
              <a:rPr lang="en-US" dirty="0"/>
              <a:t>two holes and no tail corresponding with </a:t>
            </a:r>
            <a:r>
              <a:rPr lang="en-US" b="1" dirty="0"/>
              <a:t>B</a:t>
            </a:r>
            <a:r>
              <a:rPr lang="en-US" dirty="0"/>
              <a:t>; </a:t>
            </a:r>
          </a:p>
          <a:p>
            <a:pPr marL="285750" indent="-285750">
              <a:buFont typeface="Wingdings" panose="05000000000000000000" pitchFamily="2" charset="2"/>
              <a:buChar char="§"/>
            </a:pPr>
            <a:r>
              <a:rPr lang="en-US" dirty="0"/>
              <a:t>a bar with four tails corresponding with </a:t>
            </a:r>
            <a:r>
              <a:rPr lang="en-US" b="1" dirty="0"/>
              <a:t>H and K</a:t>
            </a:r>
            <a:r>
              <a:rPr lang="en-US" dirty="0"/>
              <a:t>; the "bar" on the K is almost too short to see.</a:t>
            </a:r>
            <a:endParaRPr lang="sv-SE" dirty="0"/>
          </a:p>
        </p:txBody>
      </p:sp>
      <p:pic>
        <p:nvPicPr>
          <p:cNvPr id="5122" name="Picture 2" descr="{A,R} {B} {C,G,I,J,L,M,N,S,U,V,W,Z}, {D,O} {E,F,T,Y} {H,K}, {P,Q} {X}">
            <a:extLst>
              <a:ext uri="{FF2B5EF4-FFF2-40B4-BE49-F238E27FC236}">
                <a16:creationId xmlns:a16="http://schemas.microsoft.com/office/drawing/2014/main" id="{F8D03E49-532E-4E43-8A0E-2196ECB84C1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10450" y="2919413"/>
            <a:ext cx="3600450" cy="828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14935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779EB729-BE9C-425E-A3A5-C2B23735E5AB}"/>
              </a:ext>
            </a:extLst>
          </p:cNvPr>
          <p:cNvSpPr>
            <a:spLocks noGrp="1"/>
          </p:cNvSpPr>
          <p:nvPr>
            <p:ph type="title"/>
          </p:nvPr>
        </p:nvSpPr>
        <p:spPr>
          <a:xfrm>
            <a:off x="69574" y="2767106"/>
            <a:ext cx="3864251" cy="3071906"/>
          </a:xfrm>
        </p:spPr>
        <p:txBody>
          <a:bodyPr vert="horz" lIns="91440" tIns="45720" rIns="91440" bIns="45720" rtlCol="0" anchor="t">
            <a:normAutofit/>
          </a:bodyPr>
          <a:lstStyle/>
          <a:p>
            <a:r>
              <a:rPr lang="sv-SE" sz="4000" dirty="0">
                <a:solidFill>
                  <a:srgbClr val="FFFFFF"/>
                </a:solidFill>
              </a:rPr>
              <a:t>WHAT IS TOPOLOGY</a:t>
            </a:r>
            <a:br>
              <a:rPr lang="sv-SE" sz="4000" dirty="0">
                <a:solidFill>
                  <a:srgbClr val="FFFFFF"/>
                </a:solidFill>
              </a:rPr>
            </a:br>
            <a:r>
              <a:rPr lang="sv-SE" sz="4000" dirty="0">
                <a:solidFill>
                  <a:srgbClr val="FFFFFF"/>
                </a:solidFill>
              </a:rPr>
              <a:t>-Homotopy equivalence</a:t>
            </a:r>
            <a:endParaRPr lang="en-US" sz="4000" dirty="0">
              <a:solidFill>
                <a:srgbClr val="FFFFFF"/>
              </a:solidFill>
            </a:endParaRPr>
          </a:p>
        </p:txBody>
      </p:sp>
      <p:pic>
        <p:nvPicPr>
          <p:cNvPr id="5" name="Content Placeholder 4">
            <a:extLst>
              <a:ext uri="{FF2B5EF4-FFF2-40B4-BE49-F238E27FC236}">
                <a16:creationId xmlns:a16="http://schemas.microsoft.com/office/drawing/2014/main" id="{66746248-B20B-49A4-AA0A-A7BDAA4104DD}"/>
              </a:ext>
            </a:extLst>
          </p:cNvPr>
          <p:cNvPicPr>
            <a:picLocks noGrp="1" noChangeAspect="1"/>
          </p:cNvPicPr>
          <p:nvPr>
            <p:ph idx="1"/>
          </p:nvPr>
        </p:nvPicPr>
        <p:blipFill>
          <a:blip r:embed="rId2">
            <a:lum bright="70000" contrast="-70000"/>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887026" y="634103"/>
            <a:ext cx="870654" cy="870654"/>
          </a:xfrm>
          <a:prstGeom prst="rect">
            <a:avLst/>
          </a:prstGeom>
        </p:spPr>
      </p:pic>
      <p:sp>
        <p:nvSpPr>
          <p:cNvPr id="6" name="Rectangle 5">
            <a:extLst>
              <a:ext uri="{FF2B5EF4-FFF2-40B4-BE49-F238E27FC236}">
                <a16:creationId xmlns:a16="http://schemas.microsoft.com/office/drawing/2014/main" id="{BD062302-3AB5-4B5F-BF95-0AE86DA7E650}"/>
              </a:ext>
            </a:extLst>
          </p:cNvPr>
          <p:cNvSpPr/>
          <p:nvPr/>
        </p:nvSpPr>
        <p:spPr>
          <a:xfrm>
            <a:off x="4108178" y="122994"/>
            <a:ext cx="7779022" cy="923330"/>
          </a:xfrm>
          <a:prstGeom prst="rect">
            <a:avLst/>
          </a:prstGeom>
        </p:spPr>
        <p:txBody>
          <a:bodyPr wrap="square">
            <a:spAutoFit/>
          </a:bodyPr>
          <a:lstStyle/>
          <a:p>
            <a:r>
              <a:rPr lang="en-US" dirty="0" err="1">
                <a:hlinkClick r:id="rId4" tooltip="Homotopy equivalence"/>
              </a:rPr>
              <a:t>Homotopy</a:t>
            </a:r>
            <a:r>
              <a:rPr lang="en-US" dirty="0">
                <a:hlinkClick r:id="rId4" tooltip="Homotopy equivalence"/>
              </a:rPr>
              <a:t> equivalence</a:t>
            </a:r>
            <a:r>
              <a:rPr lang="en-US" dirty="0"/>
              <a:t> is harder to describe without getting technical, but the essential notion is that two objects are </a:t>
            </a:r>
            <a:r>
              <a:rPr lang="en-US" dirty="0" err="1"/>
              <a:t>homotopy</a:t>
            </a:r>
            <a:r>
              <a:rPr lang="en-US" dirty="0"/>
              <a:t> equivalent if they both result from "squishing" some larger object.</a:t>
            </a:r>
            <a:endParaRPr lang="sv-SE" dirty="0"/>
          </a:p>
        </p:txBody>
      </p:sp>
      <p:sp>
        <p:nvSpPr>
          <p:cNvPr id="8" name="Rectangle 7">
            <a:extLst>
              <a:ext uri="{FF2B5EF4-FFF2-40B4-BE49-F238E27FC236}">
                <a16:creationId xmlns:a16="http://schemas.microsoft.com/office/drawing/2014/main" id="{C70AEDEF-56D5-4F38-A77B-D4F1EB8EE7AB}"/>
              </a:ext>
            </a:extLst>
          </p:cNvPr>
          <p:cNvSpPr/>
          <p:nvPr/>
        </p:nvSpPr>
        <p:spPr>
          <a:xfrm>
            <a:off x="4108178" y="2324795"/>
            <a:ext cx="7282065" cy="646331"/>
          </a:xfrm>
          <a:prstGeom prst="rect">
            <a:avLst/>
          </a:prstGeom>
        </p:spPr>
        <p:txBody>
          <a:bodyPr wrap="square">
            <a:spAutoFit/>
          </a:bodyPr>
          <a:lstStyle/>
          <a:p>
            <a:r>
              <a:rPr lang="en-US" dirty="0"/>
              <a:t>An introductory exercise is to classify the uppercase letters of the English alphabet according to </a:t>
            </a:r>
            <a:r>
              <a:rPr lang="en-US" dirty="0" err="1"/>
              <a:t>homotopy</a:t>
            </a:r>
            <a:r>
              <a:rPr lang="en-US" dirty="0"/>
              <a:t> equivalence. </a:t>
            </a:r>
            <a:endParaRPr lang="sv-SE" dirty="0"/>
          </a:p>
        </p:txBody>
      </p:sp>
      <p:sp>
        <p:nvSpPr>
          <p:cNvPr id="11" name="Rectangle 10">
            <a:extLst>
              <a:ext uri="{FF2B5EF4-FFF2-40B4-BE49-F238E27FC236}">
                <a16:creationId xmlns:a16="http://schemas.microsoft.com/office/drawing/2014/main" id="{1A6B469C-1F50-4BD0-A523-D600E86BF966}"/>
              </a:ext>
            </a:extLst>
          </p:cNvPr>
          <p:cNvSpPr/>
          <p:nvPr/>
        </p:nvSpPr>
        <p:spPr>
          <a:xfrm>
            <a:off x="4177752" y="3110113"/>
            <a:ext cx="8014248" cy="1754326"/>
          </a:xfrm>
          <a:prstGeom prst="rect">
            <a:avLst/>
          </a:prstGeom>
        </p:spPr>
        <p:txBody>
          <a:bodyPr wrap="square">
            <a:spAutoFit/>
          </a:bodyPr>
          <a:lstStyle/>
          <a:p>
            <a:r>
              <a:rPr lang="en-US" dirty="0" err="1"/>
              <a:t>Homotopy</a:t>
            </a:r>
            <a:r>
              <a:rPr lang="en-US" dirty="0"/>
              <a:t> classes are larger, because the tails can be squished down to a point. They are:</a:t>
            </a:r>
          </a:p>
          <a:p>
            <a:endParaRPr lang="en-US" dirty="0"/>
          </a:p>
          <a:p>
            <a:pPr marL="285750" indent="-285750">
              <a:buFont typeface="Wingdings" panose="05000000000000000000" pitchFamily="2" charset="2"/>
              <a:buChar char="§"/>
            </a:pPr>
            <a:r>
              <a:rPr lang="en-US" dirty="0"/>
              <a:t>one hole: </a:t>
            </a:r>
            <a:r>
              <a:rPr lang="en-US" b="1" dirty="0"/>
              <a:t>A, R, D, O, P, Q</a:t>
            </a:r>
            <a:r>
              <a:rPr lang="en-US" dirty="0"/>
              <a:t>;</a:t>
            </a:r>
          </a:p>
          <a:p>
            <a:pPr marL="285750" indent="-285750">
              <a:buFont typeface="Wingdings" panose="05000000000000000000" pitchFamily="2" charset="2"/>
              <a:buChar char="§"/>
            </a:pPr>
            <a:r>
              <a:rPr lang="en-US" dirty="0"/>
              <a:t>two holes: </a:t>
            </a:r>
            <a:r>
              <a:rPr lang="en-US" b="1" dirty="0"/>
              <a:t>B</a:t>
            </a:r>
            <a:r>
              <a:rPr lang="en-US" dirty="0"/>
              <a:t>;</a:t>
            </a:r>
          </a:p>
          <a:p>
            <a:pPr marL="285750" indent="-285750">
              <a:buFont typeface="Wingdings" panose="05000000000000000000" pitchFamily="2" charset="2"/>
              <a:buChar char="§"/>
            </a:pPr>
            <a:r>
              <a:rPr lang="en-US" dirty="0"/>
              <a:t>no holes: </a:t>
            </a:r>
            <a:r>
              <a:rPr lang="en-US" b="1" dirty="0"/>
              <a:t>C, E, F, G, H, I, J, K, L, M, N, S, T, U, V, W, X, Y, Z</a:t>
            </a:r>
            <a:r>
              <a:rPr lang="en-US" dirty="0"/>
              <a:t>.</a:t>
            </a:r>
          </a:p>
        </p:txBody>
      </p:sp>
      <p:pic>
        <p:nvPicPr>
          <p:cNvPr id="6146" name="Picture 2" descr="{A,R,D,O,P,Q} {B}, {C,E,F,G,H,I,J,K,L,M,N,S,T,U,V,W,X,Y,Z}">
            <a:extLst>
              <a:ext uri="{FF2B5EF4-FFF2-40B4-BE49-F238E27FC236}">
                <a16:creationId xmlns:a16="http://schemas.microsoft.com/office/drawing/2014/main" id="{80CE3914-2E4A-44AF-A817-C67E6FABEAB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26233" y="5224463"/>
            <a:ext cx="4038600" cy="542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9291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779EB729-BE9C-425E-A3A5-C2B23735E5AB}"/>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sv-SE" sz="4000" dirty="0">
                <a:solidFill>
                  <a:srgbClr val="FFFFFF"/>
                </a:solidFill>
              </a:rPr>
              <a:t>WHY NEEDS TOPOLOGY</a:t>
            </a:r>
            <a:br>
              <a:rPr lang="sv-SE" sz="4000" dirty="0">
                <a:solidFill>
                  <a:srgbClr val="FFFFFF"/>
                </a:solidFill>
              </a:rPr>
            </a:br>
            <a:r>
              <a:rPr lang="sv-SE" sz="4000" dirty="0">
                <a:solidFill>
                  <a:srgbClr val="FFFFFF"/>
                </a:solidFill>
              </a:rPr>
              <a:t>- Seven Bridges of Königsberg</a:t>
            </a:r>
            <a:endParaRPr lang="en-US" sz="4000" dirty="0">
              <a:solidFill>
                <a:srgbClr val="FFFFFF"/>
              </a:solidFill>
            </a:endParaRPr>
          </a:p>
        </p:txBody>
      </p:sp>
      <p:pic>
        <p:nvPicPr>
          <p:cNvPr id="5" name="Content Placeholder 4">
            <a:extLst>
              <a:ext uri="{FF2B5EF4-FFF2-40B4-BE49-F238E27FC236}">
                <a16:creationId xmlns:a16="http://schemas.microsoft.com/office/drawing/2014/main" id="{66746248-B20B-49A4-AA0A-A7BDAA4104DD}"/>
              </a:ext>
            </a:extLst>
          </p:cNvPr>
          <p:cNvPicPr>
            <a:picLocks noGrp="1" noChangeAspect="1"/>
          </p:cNvPicPr>
          <p:nvPr>
            <p:ph idx="1"/>
          </p:nvPr>
        </p:nvPicPr>
        <p:blipFill>
          <a:blip r:embed="rId2">
            <a:lum bright="70000" contrast="-70000"/>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887026" y="634103"/>
            <a:ext cx="870654" cy="870654"/>
          </a:xfrm>
          <a:prstGeom prst="rect">
            <a:avLst/>
          </a:prstGeom>
        </p:spPr>
      </p:pic>
      <p:sp>
        <p:nvSpPr>
          <p:cNvPr id="3" name="Rectangle 2">
            <a:extLst>
              <a:ext uri="{FF2B5EF4-FFF2-40B4-BE49-F238E27FC236}">
                <a16:creationId xmlns:a16="http://schemas.microsoft.com/office/drawing/2014/main" id="{650EE73C-D181-48D2-8C85-0C75E028579B}"/>
              </a:ext>
            </a:extLst>
          </p:cNvPr>
          <p:cNvSpPr/>
          <p:nvPr/>
        </p:nvSpPr>
        <p:spPr>
          <a:xfrm>
            <a:off x="4038604" y="0"/>
            <a:ext cx="8153396" cy="3693319"/>
          </a:xfrm>
          <a:prstGeom prst="rect">
            <a:avLst/>
          </a:prstGeom>
        </p:spPr>
        <p:txBody>
          <a:bodyPr wrap="square">
            <a:spAutoFit/>
          </a:bodyPr>
          <a:lstStyle/>
          <a:p>
            <a:r>
              <a:rPr lang="en-US" dirty="0">
                <a:solidFill>
                  <a:srgbClr val="202122"/>
                </a:solidFill>
                <a:latin typeface="Arial" panose="020B0604020202020204" pitchFamily="34" charset="0"/>
              </a:rPr>
              <a:t>The </a:t>
            </a:r>
            <a:r>
              <a:rPr lang="en-US" b="1" dirty="0">
                <a:solidFill>
                  <a:srgbClr val="202122"/>
                </a:solidFill>
                <a:latin typeface="Arial" panose="020B0604020202020204" pitchFamily="34" charset="0"/>
                <a:hlinkClick r:id="rId4"/>
              </a:rPr>
              <a:t>Seven Bridges of </a:t>
            </a:r>
            <a:r>
              <a:rPr lang="en-US" b="1" dirty="0" err="1">
                <a:solidFill>
                  <a:srgbClr val="202122"/>
                </a:solidFill>
                <a:latin typeface="Arial" panose="020B0604020202020204" pitchFamily="34" charset="0"/>
                <a:hlinkClick r:id="rId4"/>
              </a:rPr>
              <a:t>Königsberg</a:t>
            </a:r>
            <a:r>
              <a:rPr lang="en-US" dirty="0">
                <a:solidFill>
                  <a:srgbClr val="202122"/>
                </a:solidFill>
                <a:latin typeface="Arial" panose="020B0604020202020204" pitchFamily="34" charset="0"/>
              </a:rPr>
              <a:t> is a historically notable problem in mathematics. Its negative resolution by </a:t>
            </a:r>
            <a:r>
              <a:rPr lang="en-US" dirty="0">
                <a:solidFill>
                  <a:srgbClr val="0645AD"/>
                </a:solidFill>
                <a:latin typeface="Arial" panose="020B0604020202020204" pitchFamily="34" charset="0"/>
                <a:hlinkClick r:id="rId5" tooltip="Leonhard Euler"/>
              </a:rPr>
              <a:t>Leonhard Euler</a:t>
            </a:r>
            <a:r>
              <a:rPr lang="en-US" dirty="0">
                <a:solidFill>
                  <a:srgbClr val="202122"/>
                </a:solidFill>
                <a:latin typeface="Arial" panose="020B0604020202020204" pitchFamily="34" charset="0"/>
              </a:rPr>
              <a:t> in 1736</a:t>
            </a:r>
            <a:r>
              <a:rPr lang="en-US" baseline="30000" dirty="0">
                <a:solidFill>
                  <a:srgbClr val="0645AD"/>
                </a:solidFill>
                <a:latin typeface="Arial" panose="020B0604020202020204" pitchFamily="34" charset="0"/>
                <a:hlinkClick r:id="rId6"/>
              </a:rPr>
              <a:t>[1]</a:t>
            </a:r>
            <a:r>
              <a:rPr lang="en-US" dirty="0">
                <a:solidFill>
                  <a:srgbClr val="202122"/>
                </a:solidFill>
                <a:latin typeface="Arial" panose="020B0604020202020204" pitchFamily="34" charset="0"/>
              </a:rPr>
              <a:t> laid the foundations of </a:t>
            </a:r>
            <a:r>
              <a:rPr lang="en-US" dirty="0">
                <a:solidFill>
                  <a:srgbClr val="0645AD"/>
                </a:solidFill>
                <a:latin typeface="Arial" panose="020B0604020202020204" pitchFamily="34" charset="0"/>
                <a:hlinkClick r:id="rId7" tooltip="Graph theory"/>
              </a:rPr>
              <a:t>graph theory</a:t>
            </a:r>
            <a:r>
              <a:rPr lang="en-US" dirty="0">
                <a:solidFill>
                  <a:srgbClr val="202122"/>
                </a:solidFill>
                <a:latin typeface="Arial" panose="020B0604020202020204" pitchFamily="34" charset="0"/>
              </a:rPr>
              <a:t> and prefigured the idea of </a:t>
            </a:r>
            <a:r>
              <a:rPr lang="en-US" dirty="0">
                <a:solidFill>
                  <a:srgbClr val="0645AD"/>
                </a:solidFill>
                <a:latin typeface="Arial" panose="020B0604020202020204" pitchFamily="34" charset="0"/>
                <a:hlinkClick r:id="rId8" tooltip="Topology"/>
              </a:rPr>
              <a:t>topology</a:t>
            </a:r>
            <a:r>
              <a:rPr lang="en-US" dirty="0">
                <a:solidFill>
                  <a:srgbClr val="202122"/>
                </a:solidFill>
                <a:latin typeface="Arial" panose="020B0604020202020204" pitchFamily="34" charset="0"/>
              </a:rPr>
              <a:t>.</a:t>
            </a:r>
            <a:r>
              <a:rPr lang="en-US" baseline="30000" dirty="0">
                <a:solidFill>
                  <a:srgbClr val="0645AD"/>
                </a:solidFill>
                <a:latin typeface="Arial" panose="020B0604020202020204" pitchFamily="34" charset="0"/>
                <a:hlinkClick r:id="rId9"/>
              </a:rPr>
              <a:t>[2]</a:t>
            </a:r>
            <a:endParaRPr lang="en-US" dirty="0">
              <a:solidFill>
                <a:srgbClr val="202122"/>
              </a:solidFill>
              <a:latin typeface="Arial" panose="020B0604020202020204" pitchFamily="34" charset="0"/>
            </a:endParaRPr>
          </a:p>
          <a:p>
            <a:r>
              <a:rPr lang="en-US" dirty="0">
                <a:solidFill>
                  <a:srgbClr val="202122"/>
                </a:solidFill>
                <a:latin typeface="Arial" panose="020B0604020202020204" pitchFamily="34" charset="0"/>
              </a:rPr>
              <a:t>The city of </a:t>
            </a:r>
            <a:r>
              <a:rPr lang="en-US" dirty="0" err="1">
                <a:solidFill>
                  <a:srgbClr val="0645AD"/>
                </a:solidFill>
                <a:latin typeface="Arial" panose="020B0604020202020204" pitchFamily="34" charset="0"/>
                <a:hlinkClick r:id="rId10" tooltip="Königsberg"/>
              </a:rPr>
              <a:t>Königsberg</a:t>
            </a:r>
            <a:r>
              <a:rPr lang="en-US" dirty="0">
                <a:solidFill>
                  <a:srgbClr val="202122"/>
                </a:solidFill>
                <a:latin typeface="Arial" panose="020B0604020202020204" pitchFamily="34" charset="0"/>
              </a:rPr>
              <a:t> in </a:t>
            </a:r>
            <a:r>
              <a:rPr lang="en-US" dirty="0">
                <a:solidFill>
                  <a:srgbClr val="0645AD"/>
                </a:solidFill>
                <a:latin typeface="Arial" panose="020B0604020202020204" pitchFamily="34" charset="0"/>
                <a:hlinkClick r:id="rId11" tooltip="Kingdom of Prussia"/>
              </a:rPr>
              <a:t>Prussia</a:t>
            </a:r>
            <a:r>
              <a:rPr lang="en-US" dirty="0">
                <a:solidFill>
                  <a:srgbClr val="202122"/>
                </a:solidFill>
                <a:latin typeface="Arial" panose="020B0604020202020204" pitchFamily="34" charset="0"/>
              </a:rPr>
              <a:t> (now </a:t>
            </a:r>
            <a:r>
              <a:rPr lang="en-US" dirty="0">
                <a:solidFill>
                  <a:srgbClr val="0645AD"/>
                </a:solidFill>
                <a:latin typeface="Arial" panose="020B0604020202020204" pitchFamily="34" charset="0"/>
                <a:hlinkClick r:id="rId12" tooltip="Kaliningrad"/>
              </a:rPr>
              <a:t>Kaliningrad</a:t>
            </a:r>
            <a:r>
              <a:rPr lang="en-US" dirty="0">
                <a:solidFill>
                  <a:srgbClr val="202122"/>
                </a:solidFill>
                <a:latin typeface="Arial" panose="020B0604020202020204" pitchFamily="34" charset="0"/>
              </a:rPr>
              <a:t>, </a:t>
            </a:r>
            <a:r>
              <a:rPr lang="en-US" dirty="0">
                <a:solidFill>
                  <a:srgbClr val="0645AD"/>
                </a:solidFill>
                <a:latin typeface="Arial" panose="020B0604020202020204" pitchFamily="34" charset="0"/>
                <a:hlinkClick r:id="rId13" tooltip="Russia"/>
              </a:rPr>
              <a:t>Russia</a:t>
            </a:r>
            <a:r>
              <a:rPr lang="en-US" dirty="0">
                <a:solidFill>
                  <a:srgbClr val="202122"/>
                </a:solidFill>
                <a:latin typeface="Arial" panose="020B0604020202020204" pitchFamily="34" charset="0"/>
              </a:rPr>
              <a:t>) was set on both sides of the </a:t>
            </a:r>
            <a:r>
              <a:rPr lang="en-US" dirty="0">
                <a:solidFill>
                  <a:srgbClr val="0645AD"/>
                </a:solidFill>
                <a:latin typeface="Arial" panose="020B0604020202020204" pitchFamily="34" charset="0"/>
                <a:hlinkClick r:id="rId14" tooltip="Pregolya"/>
              </a:rPr>
              <a:t>Pregel River</a:t>
            </a:r>
            <a:r>
              <a:rPr lang="en-US" dirty="0">
                <a:solidFill>
                  <a:srgbClr val="202122"/>
                </a:solidFill>
                <a:latin typeface="Arial" panose="020B0604020202020204" pitchFamily="34" charset="0"/>
              </a:rPr>
              <a:t>, and included two large islands—</a:t>
            </a:r>
            <a:r>
              <a:rPr lang="en-US" dirty="0" err="1">
                <a:solidFill>
                  <a:srgbClr val="0645AD"/>
                </a:solidFill>
                <a:latin typeface="Arial" panose="020B0604020202020204" pitchFamily="34" charset="0"/>
                <a:hlinkClick r:id="rId15" tooltip="Kneiphof"/>
              </a:rPr>
              <a:t>Kneiphof</a:t>
            </a:r>
            <a:r>
              <a:rPr lang="en-US" dirty="0">
                <a:solidFill>
                  <a:srgbClr val="202122"/>
                </a:solidFill>
                <a:latin typeface="Arial" panose="020B0604020202020204" pitchFamily="34" charset="0"/>
              </a:rPr>
              <a:t> and </a:t>
            </a:r>
            <a:r>
              <a:rPr lang="en-US" dirty="0" err="1">
                <a:solidFill>
                  <a:srgbClr val="0645AD"/>
                </a:solidFill>
                <a:latin typeface="Arial" panose="020B0604020202020204" pitchFamily="34" charset="0"/>
                <a:hlinkClick r:id="rId16" tooltip="Oktyabrsky Island"/>
              </a:rPr>
              <a:t>Lomse</a:t>
            </a:r>
            <a:r>
              <a:rPr lang="en-US" dirty="0">
                <a:solidFill>
                  <a:srgbClr val="202122"/>
                </a:solidFill>
                <a:latin typeface="Arial" panose="020B0604020202020204" pitchFamily="34" charset="0"/>
              </a:rPr>
              <a:t>—which were connected to each other, or to the two mainland portions of the city, by seven bridges. The problem was to devise a walk through the city that would cross each of those bridges once and only once.</a:t>
            </a:r>
          </a:p>
          <a:p>
            <a:r>
              <a:rPr lang="en-US" dirty="0">
                <a:solidFill>
                  <a:srgbClr val="202122"/>
                </a:solidFill>
                <a:latin typeface="Arial" panose="020B0604020202020204" pitchFamily="34" charset="0"/>
              </a:rPr>
              <a:t>By way of specifying the logical task unambiguously, solutions involving either</a:t>
            </a:r>
          </a:p>
          <a:p>
            <a:pPr>
              <a:buFont typeface="+mj-lt"/>
              <a:buAutoNum type="arabicPeriod"/>
            </a:pPr>
            <a:r>
              <a:rPr lang="en-US" dirty="0">
                <a:solidFill>
                  <a:srgbClr val="202122"/>
                </a:solidFill>
                <a:latin typeface="Arial" panose="020B0604020202020204" pitchFamily="34" charset="0"/>
              </a:rPr>
              <a:t>reaching an island or mainland bank other than via one of the bridges, or</a:t>
            </a:r>
          </a:p>
          <a:p>
            <a:pPr>
              <a:buFont typeface="+mj-lt"/>
              <a:buAutoNum type="arabicPeriod"/>
            </a:pPr>
            <a:r>
              <a:rPr lang="en-US" dirty="0">
                <a:solidFill>
                  <a:srgbClr val="202122"/>
                </a:solidFill>
                <a:latin typeface="Arial" panose="020B0604020202020204" pitchFamily="34" charset="0"/>
              </a:rPr>
              <a:t>accessing any bridge without crossing to its other end</a:t>
            </a:r>
          </a:p>
          <a:p>
            <a:r>
              <a:rPr lang="en-US" dirty="0">
                <a:solidFill>
                  <a:srgbClr val="202122"/>
                </a:solidFill>
                <a:latin typeface="Arial" panose="020B0604020202020204" pitchFamily="34" charset="0"/>
              </a:rPr>
              <a:t>are explicitly unacceptable.</a:t>
            </a:r>
            <a:endParaRPr lang="en-US" b="0" i="0" dirty="0">
              <a:solidFill>
                <a:srgbClr val="202122"/>
              </a:solidFill>
              <a:effectLst/>
              <a:latin typeface="Arial" panose="020B0604020202020204" pitchFamily="34" charset="0"/>
            </a:endParaRPr>
          </a:p>
        </p:txBody>
      </p:sp>
      <p:pic>
        <p:nvPicPr>
          <p:cNvPr id="3074" name="Picture 2">
            <a:extLst>
              <a:ext uri="{FF2B5EF4-FFF2-40B4-BE49-F238E27FC236}">
                <a16:creationId xmlns:a16="http://schemas.microsoft.com/office/drawing/2014/main" id="{BD93DB91-F392-4457-BE6C-8067B3FC67E8}"/>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038604" y="4200524"/>
            <a:ext cx="2673224" cy="2106713"/>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5775B5D5-DF15-484D-9270-6715B3B8C8C4}"/>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6708655" y="3904074"/>
            <a:ext cx="3343396" cy="2674222"/>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a:extLst>
              <a:ext uri="{FF2B5EF4-FFF2-40B4-BE49-F238E27FC236}">
                <a16:creationId xmlns:a16="http://schemas.microsoft.com/office/drawing/2014/main" id="{1206F277-EDC5-4F48-85C3-05DBBBE92437}"/>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9903277" y="4200525"/>
            <a:ext cx="2090673" cy="1672229"/>
          </a:xfrm>
          <a:prstGeom prst="rect">
            <a:avLst/>
          </a:prstGeom>
          <a:noFill/>
          <a:extLst>
            <a:ext uri="{909E8E84-426E-40DD-AFC4-6F175D3DCCD1}">
              <a14:hiddenFill xmlns:a14="http://schemas.microsoft.com/office/drawing/2010/main">
                <a:solidFill>
                  <a:srgbClr val="FFFFFF"/>
                </a:solidFill>
              </a14:hiddenFill>
            </a:ext>
          </a:extLst>
        </p:spPr>
      </p:pic>
      <p:sp>
        <p:nvSpPr>
          <p:cNvPr id="8" name="Oval 7">
            <a:extLst>
              <a:ext uri="{FF2B5EF4-FFF2-40B4-BE49-F238E27FC236}">
                <a16:creationId xmlns:a16="http://schemas.microsoft.com/office/drawing/2014/main" id="{EE071FED-D843-4C66-BD39-6B36235B2865}"/>
              </a:ext>
            </a:extLst>
          </p:cNvPr>
          <p:cNvSpPr/>
          <p:nvPr/>
        </p:nvSpPr>
        <p:spPr>
          <a:xfrm>
            <a:off x="11693939" y="4857134"/>
            <a:ext cx="295275" cy="316629"/>
          </a:xfrm>
          <a:prstGeom prst="ellipse">
            <a:avLst/>
          </a:prstGeom>
          <a:solidFill>
            <a:srgbClr val="00B050"/>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b="1" dirty="0">
                <a:solidFill>
                  <a:srgbClr val="FFFF00"/>
                </a:solidFill>
              </a:rPr>
              <a:t>1</a:t>
            </a:r>
          </a:p>
        </p:txBody>
      </p:sp>
      <p:sp>
        <p:nvSpPr>
          <p:cNvPr id="20" name="Oval 19">
            <a:extLst>
              <a:ext uri="{FF2B5EF4-FFF2-40B4-BE49-F238E27FC236}">
                <a16:creationId xmlns:a16="http://schemas.microsoft.com/office/drawing/2014/main" id="{925159C8-33EE-4776-99FE-BC2030F9E286}"/>
              </a:ext>
            </a:extLst>
          </p:cNvPr>
          <p:cNvSpPr/>
          <p:nvPr/>
        </p:nvSpPr>
        <p:spPr>
          <a:xfrm>
            <a:off x="9258301" y="5015448"/>
            <a:ext cx="295275" cy="316629"/>
          </a:xfrm>
          <a:prstGeom prst="ellipse">
            <a:avLst/>
          </a:prstGeom>
          <a:solidFill>
            <a:srgbClr val="00B050"/>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b="1" dirty="0">
                <a:solidFill>
                  <a:srgbClr val="FFFF00"/>
                </a:solidFill>
              </a:rPr>
              <a:t>1</a:t>
            </a:r>
          </a:p>
        </p:txBody>
      </p:sp>
      <p:sp>
        <p:nvSpPr>
          <p:cNvPr id="21" name="Oval 20">
            <a:extLst>
              <a:ext uri="{FF2B5EF4-FFF2-40B4-BE49-F238E27FC236}">
                <a16:creationId xmlns:a16="http://schemas.microsoft.com/office/drawing/2014/main" id="{EEF99525-D36A-4F74-A4D0-0BA89BD90DAD}"/>
              </a:ext>
            </a:extLst>
          </p:cNvPr>
          <p:cNvSpPr/>
          <p:nvPr/>
        </p:nvSpPr>
        <p:spPr>
          <a:xfrm>
            <a:off x="10840228" y="5565034"/>
            <a:ext cx="295275" cy="316629"/>
          </a:xfrm>
          <a:prstGeom prst="ellipse">
            <a:avLst/>
          </a:prstGeom>
          <a:solidFill>
            <a:srgbClr val="00B050"/>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b="1" dirty="0">
                <a:solidFill>
                  <a:srgbClr val="FFFF00"/>
                </a:solidFill>
              </a:rPr>
              <a:t>3</a:t>
            </a:r>
          </a:p>
        </p:txBody>
      </p:sp>
      <p:sp>
        <p:nvSpPr>
          <p:cNvPr id="24" name="Oval 23">
            <a:extLst>
              <a:ext uri="{FF2B5EF4-FFF2-40B4-BE49-F238E27FC236}">
                <a16:creationId xmlns:a16="http://schemas.microsoft.com/office/drawing/2014/main" id="{3873DE45-5A65-4634-876A-5C305D8720B5}"/>
              </a:ext>
            </a:extLst>
          </p:cNvPr>
          <p:cNvSpPr/>
          <p:nvPr/>
        </p:nvSpPr>
        <p:spPr>
          <a:xfrm>
            <a:off x="8335965" y="6012578"/>
            <a:ext cx="295275" cy="316629"/>
          </a:xfrm>
          <a:prstGeom prst="ellipse">
            <a:avLst/>
          </a:prstGeom>
          <a:solidFill>
            <a:srgbClr val="00B050"/>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b="1" dirty="0">
                <a:solidFill>
                  <a:srgbClr val="FFFF00"/>
                </a:solidFill>
              </a:rPr>
              <a:t>3</a:t>
            </a:r>
          </a:p>
        </p:txBody>
      </p:sp>
      <p:sp>
        <p:nvSpPr>
          <p:cNvPr id="25" name="Oval 24">
            <a:extLst>
              <a:ext uri="{FF2B5EF4-FFF2-40B4-BE49-F238E27FC236}">
                <a16:creationId xmlns:a16="http://schemas.microsoft.com/office/drawing/2014/main" id="{714364C9-25DB-48D5-8982-19898EE793C2}"/>
              </a:ext>
            </a:extLst>
          </p:cNvPr>
          <p:cNvSpPr/>
          <p:nvPr/>
        </p:nvSpPr>
        <p:spPr>
          <a:xfrm>
            <a:off x="8289930" y="4106949"/>
            <a:ext cx="295275" cy="316629"/>
          </a:xfrm>
          <a:prstGeom prst="ellipse">
            <a:avLst/>
          </a:prstGeom>
          <a:solidFill>
            <a:srgbClr val="00B050"/>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b="1" dirty="0">
                <a:solidFill>
                  <a:srgbClr val="FFFF00"/>
                </a:solidFill>
              </a:rPr>
              <a:t>2</a:t>
            </a:r>
          </a:p>
        </p:txBody>
      </p:sp>
      <p:sp>
        <p:nvSpPr>
          <p:cNvPr id="26" name="Oval 25">
            <a:extLst>
              <a:ext uri="{FF2B5EF4-FFF2-40B4-BE49-F238E27FC236}">
                <a16:creationId xmlns:a16="http://schemas.microsoft.com/office/drawing/2014/main" id="{E3551FBC-F34F-473D-9E86-0DC0F444C622}"/>
              </a:ext>
            </a:extLst>
          </p:cNvPr>
          <p:cNvSpPr/>
          <p:nvPr/>
        </p:nvSpPr>
        <p:spPr>
          <a:xfrm>
            <a:off x="10822441" y="4202212"/>
            <a:ext cx="295275" cy="316629"/>
          </a:xfrm>
          <a:prstGeom prst="ellipse">
            <a:avLst/>
          </a:prstGeom>
          <a:solidFill>
            <a:srgbClr val="00B050"/>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b="1" dirty="0">
                <a:solidFill>
                  <a:srgbClr val="FFFF00"/>
                </a:solidFill>
              </a:rPr>
              <a:t>2</a:t>
            </a:r>
          </a:p>
        </p:txBody>
      </p:sp>
      <p:sp>
        <p:nvSpPr>
          <p:cNvPr id="27" name="Oval 26">
            <a:extLst>
              <a:ext uri="{FF2B5EF4-FFF2-40B4-BE49-F238E27FC236}">
                <a16:creationId xmlns:a16="http://schemas.microsoft.com/office/drawing/2014/main" id="{77B79825-2B2A-4F4B-81C3-FCAD0B96343C}"/>
              </a:ext>
            </a:extLst>
          </p:cNvPr>
          <p:cNvSpPr/>
          <p:nvPr/>
        </p:nvSpPr>
        <p:spPr>
          <a:xfrm>
            <a:off x="9907774" y="4882521"/>
            <a:ext cx="295275" cy="316629"/>
          </a:xfrm>
          <a:prstGeom prst="ellipse">
            <a:avLst/>
          </a:prstGeom>
          <a:solidFill>
            <a:srgbClr val="00B050"/>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b="1" dirty="0">
                <a:solidFill>
                  <a:srgbClr val="FFFF00"/>
                </a:solidFill>
              </a:rPr>
              <a:t>4</a:t>
            </a:r>
          </a:p>
        </p:txBody>
      </p:sp>
      <p:sp>
        <p:nvSpPr>
          <p:cNvPr id="28" name="Oval 27">
            <a:extLst>
              <a:ext uri="{FF2B5EF4-FFF2-40B4-BE49-F238E27FC236}">
                <a16:creationId xmlns:a16="http://schemas.microsoft.com/office/drawing/2014/main" id="{F43EC9F4-467B-45CD-AAFA-E85C2B516DD9}"/>
              </a:ext>
            </a:extLst>
          </p:cNvPr>
          <p:cNvSpPr/>
          <p:nvPr/>
        </p:nvSpPr>
        <p:spPr>
          <a:xfrm>
            <a:off x="8054166" y="4991982"/>
            <a:ext cx="295275" cy="316629"/>
          </a:xfrm>
          <a:prstGeom prst="ellipse">
            <a:avLst/>
          </a:prstGeom>
          <a:solidFill>
            <a:srgbClr val="00B050"/>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b="1" dirty="0">
                <a:solidFill>
                  <a:srgbClr val="FFFF00"/>
                </a:solidFill>
              </a:rPr>
              <a:t>4</a:t>
            </a:r>
          </a:p>
        </p:txBody>
      </p:sp>
      <p:sp>
        <p:nvSpPr>
          <p:cNvPr id="9" name="Rectangle 8">
            <a:extLst>
              <a:ext uri="{FF2B5EF4-FFF2-40B4-BE49-F238E27FC236}">
                <a16:creationId xmlns:a16="http://schemas.microsoft.com/office/drawing/2014/main" id="{2D6A1972-46D7-4586-9C59-1078D9DD3737}"/>
              </a:ext>
            </a:extLst>
          </p:cNvPr>
          <p:cNvSpPr/>
          <p:nvPr/>
        </p:nvSpPr>
        <p:spPr>
          <a:xfrm>
            <a:off x="9326416" y="4546921"/>
            <a:ext cx="295275" cy="288361"/>
          </a:xfrm>
          <a:prstGeom prst="rect">
            <a:avLst/>
          </a:prstGeom>
          <a:solidFill>
            <a:schemeClr val="accent4">
              <a:lumMod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dirty="0"/>
              <a:t>1</a:t>
            </a:r>
          </a:p>
        </p:txBody>
      </p:sp>
      <p:sp>
        <p:nvSpPr>
          <p:cNvPr id="29" name="Rectangle 28">
            <a:extLst>
              <a:ext uri="{FF2B5EF4-FFF2-40B4-BE49-F238E27FC236}">
                <a16:creationId xmlns:a16="http://schemas.microsoft.com/office/drawing/2014/main" id="{0AADFCBE-515F-45B8-93C9-1B1132B87947}"/>
              </a:ext>
            </a:extLst>
          </p:cNvPr>
          <p:cNvSpPr/>
          <p:nvPr/>
        </p:nvSpPr>
        <p:spPr>
          <a:xfrm>
            <a:off x="11236684" y="4535593"/>
            <a:ext cx="295275" cy="288361"/>
          </a:xfrm>
          <a:prstGeom prst="rect">
            <a:avLst/>
          </a:prstGeom>
          <a:solidFill>
            <a:schemeClr val="accent4">
              <a:lumMod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dirty="0"/>
              <a:t>1</a:t>
            </a:r>
          </a:p>
        </p:txBody>
      </p:sp>
      <p:sp>
        <p:nvSpPr>
          <p:cNvPr id="30" name="Rectangle 29">
            <a:extLst>
              <a:ext uri="{FF2B5EF4-FFF2-40B4-BE49-F238E27FC236}">
                <a16:creationId xmlns:a16="http://schemas.microsoft.com/office/drawing/2014/main" id="{950EA50B-BB67-45A7-98E6-266C27F89773}"/>
              </a:ext>
            </a:extLst>
          </p:cNvPr>
          <p:cNvSpPr/>
          <p:nvPr/>
        </p:nvSpPr>
        <p:spPr>
          <a:xfrm>
            <a:off x="8758724" y="4952824"/>
            <a:ext cx="295275" cy="288361"/>
          </a:xfrm>
          <a:prstGeom prst="rect">
            <a:avLst/>
          </a:prstGeom>
          <a:solidFill>
            <a:schemeClr val="accent4">
              <a:lumMod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dirty="0"/>
              <a:t>2</a:t>
            </a:r>
          </a:p>
        </p:txBody>
      </p:sp>
      <p:sp>
        <p:nvSpPr>
          <p:cNvPr id="31" name="Rectangle 30">
            <a:extLst>
              <a:ext uri="{FF2B5EF4-FFF2-40B4-BE49-F238E27FC236}">
                <a16:creationId xmlns:a16="http://schemas.microsoft.com/office/drawing/2014/main" id="{AE0B0E73-4101-4C51-9ED4-B189CCB1AB4F}"/>
              </a:ext>
            </a:extLst>
          </p:cNvPr>
          <p:cNvSpPr/>
          <p:nvPr/>
        </p:nvSpPr>
        <p:spPr>
          <a:xfrm>
            <a:off x="10970078" y="4910789"/>
            <a:ext cx="295275" cy="288361"/>
          </a:xfrm>
          <a:prstGeom prst="rect">
            <a:avLst/>
          </a:prstGeom>
          <a:solidFill>
            <a:schemeClr val="accent4">
              <a:lumMod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dirty="0"/>
              <a:t>2</a:t>
            </a:r>
          </a:p>
        </p:txBody>
      </p:sp>
      <p:sp>
        <p:nvSpPr>
          <p:cNvPr id="32" name="Rectangle 31">
            <a:extLst>
              <a:ext uri="{FF2B5EF4-FFF2-40B4-BE49-F238E27FC236}">
                <a16:creationId xmlns:a16="http://schemas.microsoft.com/office/drawing/2014/main" id="{02202C10-E3D0-4CA3-BA40-C99426A4F3AA}"/>
              </a:ext>
            </a:extLst>
          </p:cNvPr>
          <p:cNvSpPr/>
          <p:nvPr/>
        </p:nvSpPr>
        <p:spPr>
          <a:xfrm>
            <a:off x="9044831" y="5723348"/>
            <a:ext cx="295275" cy="288361"/>
          </a:xfrm>
          <a:prstGeom prst="rect">
            <a:avLst/>
          </a:prstGeom>
          <a:solidFill>
            <a:schemeClr val="accent4">
              <a:lumMod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dirty="0"/>
              <a:t>3</a:t>
            </a:r>
          </a:p>
        </p:txBody>
      </p:sp>
      <p:sp>
        <p:nvSpPr>
          <p:cNvPr id="33" name="Rectangle 32">
            <a:extLst>
              <a:ext uri="{FF2B5EF4-FFF2-40B4-BE49-F238E27FC236}">
                <a16:creationId xmlns:a16="http://schemas.microsoft.com/office/drawing/2014/main" id="{53AF0FF5-80DF-45CB-9185-F3CDF332F314}"/>
              </a:ext>
            </a:extLst>
          </p:cNvPr>
          <p:cNvSpPr/>
          <p:nvPr/>
        </p:nvSpPr>
        <p:spPr>
          <a:xfrm>
            <a:off x="11368476" y="5338874"/>
            <a:ext cx="295275" cy="288361"/>
          </a:xfrm>
          <a:prstGeom prst="rect">
            <a:avLst/>
          </a:prstGeom>
          <a:solidFill>
            <a:schemeClr val="accent4">
              <a:lumMod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dirty="0"/>
              <a:t>3</a:t>
            </a:r>
          </a:p>
        </p:txBody>
      </p:sp>
      <p:sp>
        <p:nvSpPr>
          <p:cNvPr id="34" name="Rectangle 33">
            <a:extLst>
              <a:ext uri="{FF2B5EF4-FFF2-40B4-BE49-F238E27FC236}">
                <a16:creationId xmlns:a16="http://schemas.microsoft.com/office/drawing/2014/main" id="{E986159D-B7F9-4F40-9402-0D9D131E3F4F}"/>
              </a:ext>
            </a:extLst>
          </p:cNvPr>
          <p:cNvSpPr/>
          <p:nvPr/>
        </p:nvSpPr>
        <p:spPr>
          <a:xfrm>
            <a:off x="8276176" y="4618392"/>
            <a:ext cx="295275" cy="288361"/>
          </a:xfrm>
          <a:prstGeom prst="rect">
            <a:avLst/>
          </a:prstGeom>
          <a:solidFill>
            <a:schemeClr val="accent4">
              <a:lumMod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dirty="0"/>
              <a:t>4</a:t>
            </a:r>
          </a:p>
        </p:txBody>
      </p:sp>
      <p:sp>
        <p:nvSpPr>
          <p:cNvPr id="35" name="Rectangle 34">
            <a:extLst>
              <a:ext uri="{FF2B5EF4-FFF2-40B4-BE49-F238E27FC236}">
                <a16:creationId xmlns:a16="http://schemas.microsoft.com/office/drawing/2014/main" id="{8AE35CAA-5E40-4B03-B9BB-B02C516AC2C1}"/>
              </a:ext>
            </a:extLst>
          </p:cNvPr>
          <p:cNvSpPr/>
          <p:nvPr/>
        </p:nvSpPr>
        <p:spPr>
          <a:xfrm>
            <a:off x="10495669" y="4585126"/>
            <a:ext cx="295275" cy="288361"/>
          </a:xfrm>
          <a:prstGeom prst="rect">
            <a:avLst/>
          </a:prstGeom>
          <a:solidFill>
            <a:schemeClr val="accent4">
              <a:lumMod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dirty="0"/>
              <a:t>4</a:t>
            </a:r>
          </a:p>
        </p:txBody>
      </p:sp>
      <p:sp>
        <p:nvSpPr>
          <p:cNvPr id="36" name="Rectangle 35">
            <a:extLst>
              <a:ext uri="{FF2B5EF4-FFF2-40B4-BE49-F238E27FC236}">
                <a16:creationId xmlns:a16="http://schemas.microsoft.com/office/drawing/2014/main" id="{EBFAABDE-5B3B-43B4-8F50-099026A5CB86}"/>
              </a:ext>
            </a:extLst>
          </p:cNvPr>
          <p:cNvSpPr/>
          <p:nvPr/>
        </p:nvSpPr>
        <p:spPr>
          <a:xfrm>
            <a:off x="7267834" y="4680167"/>
            <a:ext cx="295275" cy="288361"/>
          </a:xfrm>
          <a:prstGeom prst="rect">
            <a:avLst/>
          </a:prstGeom>
          <a:solidFill>
            <a:schemeClr val="accent4">
              <a:lumMod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dirty="0"/>
              <a:t>5</a:t>
            </a:r>
          </a:p>
        </p:txBody>
      </p:sp>
      <p:sp>
        <p:nvSpPr>
          <p:cNvPr id="37" name="Rectangle 36">
            <a:extLst>
              <a:ext uri="{FF2B5EF4-FFF2-40B4-BE49-F238E27FC236}">
                <a16:creationId xmlns:a16="http://schemas.microsoft.com/office/drawing/2014/main" id="{77566BA7-49DC-468D-8F53-979D98CCFC6A}"/>
              </a:ext>
            </a:extLst>
          </p:cNvPr>
          <p:cNvSpPr/>
          <p:nvPr/>
        </p:nvSpPr>
        <p:spPr>
          <a:xfrm>
            <a:off x="10058974" y="4231134"/>
            <a:ext cx="295275" cy="288361"/>
          </a:xfrm>
          <a:prstGeom prst="rect">
            <a:avLst/>
          </a:prstGeom>
          <a:solidFill>
            <a:schemeClr val="accent4">
              <a:lumMod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dirty="0"/>
              <a:t>5</a:t>
            </a:r>
          </a:p>
        </p:txBody>
      </p:sp>
      <p:sp>
        <p:nvSpPr>
          <p:cNvPr id="38" name="Rectangle 37">
            <a:extLst>
              <a:ext uri="{FF2B5EF4-FFF2-40B4-BE49-F238E27FC236}">
                <a16:creationId xmlns:a16="http://schemas.microsoft.com/office/drawing/2014/main" id="{7B393488-0660-4130-944B-E9274DB8EA10}"/>
              </a:ext>
            </a:extLst>
          </p:cNvPr>
          <p:cNvSpPr/>
          <p:nvPr/>
        </p:nvSpPr>
        <p:spPr>
          <a:xfrm>
            <a:off x="8142292" y="5510912"/>
            <a:ext cx="295275" cy="288361"/>
          </a:xfrm>
          <a:prstGeom prst="rect">
            <a:avLst/>
          </a:prstGeom>
          <a:solidFill>
            <a:schemeClr val="accent4">
              <a:lumMod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dirty="0"/>
              <a:t>6</a:t>
            </a:r>
          </a:p>
        </p:txBody>
      </p:sp>
      <p:sp>
        <p:nvSpPr>
          <p:cNvPr id="39" name="Rectangle 38">
            <a:extLst>
              <a:ext uri="{FF2B5EF4-FFF2-40B4-BE49-F238E27FC236}">
                <a16:creationId xmlns:a16="http://schemas.microsoft.com/office/drawing/2014/main" id="{8D663B38-16A1-4418-8B45-721B1FEB3300}"/>
              </a:ext>
            </a:extLst>
          </p:cNvPr>
          <p:cNvSpPr/>
          <p:nvPr/>
        </p:nvSpPr>
        <p:spPr>
          <a:xfrm>
            <a:off x="10467584" y="5201782"/>
            <a:ext cx="295275" cy="288361"/>
          </a:xfrm>
          <a:prstGeom prst="rect">
            <a:avLst/>
          </a:prstGeom>
          <a:solidFill>
            <a:schemeClr val="accent4">
              <a:lumMod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dirty="0"/>
              <a:t>6</a:t>
            </a:r>
          </a:p>
        </p:txBody>
      </p:sp>
      <p:sp>
        <p:nvSpPr>
          <p:cNvPr id="40" name="Rectangle 39">
            <a:extLst>
              <a:ext uri="{FF2B5EF4-FFF2-40B4-BE49-F238E27FC236}">
                <a16:creationId xmlns:a16="http://schemas.microsoft.com/office/drawing/2014/main" id="{E1BACB2C-BE5E-4CC6-BF1E-3E929B81E58A}"/>
              </a:ext>
            </a:extLst>
          </p:cNvPr>
          <p:cNvSpPr/>
          <p:nvPr/>
        </p:nvSpPr>
        <p:spPr>
          <a:xfrm>
            <a:off x="7402943" y="5541405"/>
            <a:ext cx="295275" cy="288361"/>
          </a:xfrm>
          <a:prstGeom prst="rect">
            <a:avLst/>
          </a:prstGeom>
          <a:solidFill>
            <a:schemeClr val="accent4">
              <a:lumMod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dirty="0"/>
              <a:t>7</a:t>
            </a:r>
          </a:p>
        </p:txBody>
      </p:sp>
      <p:sp>
        <p:nvSpPr>
          <p:cNvPr id="41" name="Rectangle 40">
            <a:extLst>
              <a:ext uri="{FF2B5EF4-FFF2-40B4-BE49-F238E27FC236}">
                <a16:creationId xmlns:a16="http://schemas.microsoft.com/office/drawing/2014/main" id="{D94E4007-BC88-4DB6-9A16-A9C24E1A3734}"/>
              </a:ext>
            </a:extLst>
          </p:cNvPr>
          <p:cNvSpPr/>
          <p:nvPr/>
        </p:nvSpPr>
        <p:spPr>
          <a:xfrm>
            <a:off x="10106477" y="5585756"/>
            <a:ext cx="295275" cy="288361"/>
          </a:xfrm>
          <a:prstGeom prst="rect">
            <a:avLst/>
          </a:prstGeom>
          <a:solidFill>
            <a:schemeClr val="accent4">
              <a:lumMod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dirty="0"/>
              <a:t>7</a:t>
            </a:r>
          </a:p>
        </p:txBody>
      </p:sp>
    </p:spTree>
    <p:extLst>
      <p:ext uri="{BB962C8B-B14F-4D97-AF65-F5344CB8AC3E}">
        <p14:creationId xmlns:p14="http://schemas.microsoft.com/office/powerpoint/2010/main" val="53978802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1244</TotalTime>
  <Words>2541</Words>
  <Application>Microsoft Office PowerPoint</Application>
  <PresentationFormat>Widescreen</PresentationFormat>
  <Paragraphs>293</Paragraphs>
  <Slides>31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31</vt:i4>
      </vt:variant>
    </vt:vector>
  </HeadingPairs>
  <TitlesOfParts>
    <vt:vector size="37" baseType="lpstr">
      <vt:lpstr>Roboto</vt:lpstr>
      <vt:lpstr>Arial</vt:lpstr>
      <vt:lpstr>Calibri</vt:lpstr>
      <vt:lpstr>Calibri Light</vt:lpstr>
      <vt:lpstr>Wingdings</vt:lpstr>
      <vt:lpstr>Office Theme</vt:lpstr>
      <vt:lpstr>Topology Introduction</vt:lpstr>
      <vt:lpstr>DO YOU THINK THEY ARE “SAME” IN SOME WAY?</vt:lpstr>
      <vt:lpstr>COMPARE EVERYWHERE?</vt:lpstr>
      <vt:lpstr>WHAT IS TOPOLOGY</vt:lpstr>
      <vt:lpstr>WHAT IS TOPOLOGY</vt:lpstr>
      <vt:lpstr>TOPOLOGY vs GEOMETRY</vt:lpstr>
      <vt:lpstr>WHAT IS TOPOLOGY - Homeomorphism</vt:lpstr>
      <vt:lpstr>WHAT IS TOPOLOGY -Homotopy equivalence</vt:lpstr>
      <vt:lpstr>WHY NEEDS TOPOLOGY - Seven Bridges of Königsberg</vt:lpstr>
      <vt:lpstr>WHY NEEDS TOPOLOGY - Eulerian path</vt:lpstr>
      <vt:lpstr>WHY NEEDS TOPOLOGY -Four color theorem (Fyrfärgssatsen)</vt:lpstr>
      <vt:lpstr>WHY NEEDS TOPOLOGY -Four color theorem (Fyrfärgssatsen)</vt:lpstr>
      <vt:lpstr>WHY NEEDS TOPOLOGY -Four color theorem (Fyrfärgssatsen)</vt:lpstr>
      <vt:lpstr>WHY NEEDS TOPOLOGY -Four color theorem (Fyrfärgssatsen)</vt:lpstr>
      <vt:lpstr>EULER CHARACTERISTIC</vt:lpstr>
      <vt:lpstr>EULER CHARACTERISTIC</vt:lpstr>
      <vt:lpstr>IN-DEPTH - WHY TO GROUP THEM LIKE THAT?</vt:lpstr>
      <vt:lpstr>IN-DEPTH - Möbius strip (Möbiusband)</vt:lpstr>
      <vt:lpstr>IN-DEPTH - Möbius strip (Möbiusband)</vt:lpstr>
      <vt:lpstr>IN-DEPTH - Gluing diagrams</vt:lpstr>
      <vt:lpstr>IN-DEPTH - Gluing diagrams</vt:lpstr>
      <vt:lpstr>IN-DEPTH - Gluing diagrams</vt:lpstr>
      <vt:lpstr>IN-DEPTH - SUMMERIZATION </vt:lpstr>
      <vt:lpstr>IN-DEPTH - SUMMERIZATION </vt:lpstr>
      <vt:lpstr>IN-DEPTH - Life inside the surface of a torus </vt:lpstr>
      <vt:lpstr>IN-DEPTH - Life in a Klein bottle surface </vt:lpstr>
      <vt:lpstr>IN-DEPTH - Hairy ball theorem (Igelkottsteoremet) </vt:lpstr>
      <vt:lpstr>IN-DEPTH - Hairy ball theorem (Igelkottsteoremet) </vt:lpstr>
      <vt:lpstr>ZOOM OUT</vt:lpstr>
      <vt:lpstr>ZOOM OUT</vt:lpstr>
      <vt:lpstr>Questions and Answers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Sanders Wang</dc:creator>
  <cp:lastModifiedBy>Sanders Wang</cp:lastModifiedBy>
  <cp:revision>1</cp:revision>
  <dcterms:created xsi:type="dcterms:W3CDTF">2021-06-01T13:56:36Z</dcterms:created>
  <dcterms:modified xsi:type="dcterms:W3CDTF">2021-06-11T13:53:09Z</dcterms:modified>
</cp:coreProperties>
</file>